
<file path=[Content_Types].xml><?xml version="1.0" encoding="utf-8"?>
<Types xmlns="http://schemas.openxmlformats.org/package/2006/content-types">
  <Default Extension="tmp"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2" r:id="rId3"/>
    <p:sldId id="264" r:id="rId4"/>
    <p:sldId id="269" r:id="rId5"/>
    <p:sldId id="274" r:id="rId6"/>
    <p:sldId id="277" r:id="rId7"/>
    <p:sldId id="279" r:id="rId8"/>
    <p:sldId id="280" r:id="rId9"/>
    <p:sldId id="267" r:id="rId10"/>
    <p:sldId id="272" r:id="rId11"/>
    <p:sldId id="275" r:id="rId12"/>
    <p:sldId id="276" r:id="rId13"/>
    <p:sldId id="281" r:id="rId14"/>
    <p:sldId id="278" r:id="rId15"/>
    <p:sldId id="271" r:id="rId16"/>
    <p:sldId id="258" r:id="rId17"/>
    <p:sldId id="259" r:id="rId18"/>
    <p:sldId id="266" r:id="rId19"/>
    <p:sldId id="268" r:id="rId20"/>
    <p:sldId id="270" r:id="rId21"/>
    <p:sldId id="282" r:id="rId22"/>
    <p:sldId id="265" r:id="rId23"/>
    <p:sldId id="260" r:id="rId24"/>
    <p:sldId id="261"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60"/>
  </p:normalViewPr>
  <p:slideViewPr>
    <p:cSldViewPr snapToGrid="0">
      <p:cViewPr varScale="1">
        <p:scale>
          <a:sx n="66" d="100"/>
          <a:sy n="66" d="100"/>
        </p:scale>
        <p:origin x="90"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2:05:04.272"/>
    </inkml:context>
    <inkml:brush xml:id="br0">
      <inkml:brushProperty name="width" value="0.05292" units="cm"/>
      <inkml:brushProperty name="height" value="0.05292" units="cm"/>
      <inkml:brushProperty name="color" value="#FF0000"/>
    </inkml:brush>
  </inkml:definitions>
  <inkml:trace contextRef="#ctx0" brushRef="#br0">2263 7424 98,'0'-2'22,"0"0"16,0 2 14,0-3 13,0 3 11,0-2 7,0 2 3,0 0 2,0 0 2,0 0-4,0-1-12,0 1-9,0 0-6,0 0 0,0 0 8,0 0 4,0 0 8,0 0 3,0 0 0,0 0-3,0 0-3,0 0-5,0 0-9,0 0-14,0 0-16,0 1-11,1 1-7,-1 1-4,3 2 2,2 2 9,1 2 9,3-1 5,3 4 3,0 1 7,1 1 5,0 1 2,-4-3 6,4 1-1,-5-1 1,-1 1-7,1-1-8,-1-2-2,-1-2-2,0 4-6,2-3-3,-1 0-1,-1-1-6,-3-1-1,2-2 0,-4-2 2,2 1 3,-1-4 3,-2 0 3,1 0 15,4 0 13,4 0 5,6-7 2,9-3 5,6-9 4,6-6-3,6-6-1,-1-5-7,1 2-8,0-2-14,-6 2-12,1 4-8,-6 1-3,-5 2-6,-2 4-10,-8 6 0,-2 5-1,-5 2-1,-3 3 4,0 3-3,-2 1-3,1 0-7,-2 3-9,-2-3-4,2 3 1,-3-2-4,-1 2-1,2 0 1,-1 0 2,0 0 2,0 0 2,0 0 9,2 0 8,-2 0 4,0 0 4,0 0 2,0 0 2,0 0 0,0 0-2,0 0-1,0 0-1,0 0-2,0 0-1,0 0-1,0 0-1,0 0-1,0 0-2,0 0 0,0 0 1,0 0-2,0 0 1,0 0-1,0 0 2,0 0-2,0 0 1,0 0-1,0 0 0,0 0 0,0 0 0,0 0-14,0 0-26,0 0-39,0-2-30,2 2-71,4-7-142,1 6-228,-4-3 0,1 4 0,4-3 0</inkml:trace>
  <inkml:trace contextRef="#ctx0" brushRef="#br0" timeOffset="22684.7526">2249 8401 644,'0'-1'44,"0"1"18,0-2 7,0-1 12,0 3 14,0 0 16,0-2 10,0 2 8,0 0 4,0-1-21,0 1-15,0 0-16,0 0-9,0 0-16,0 0-15,0 0-11,3 0 3,5 5 6,4 5 11,6 12 9,6 5 2,0 9 0,0 1 7,0 4 8,-3-5 2,-3-2 0,-1-5-14,-2-2-12,-6-8-14,0 0-10,-6-9-2,-2-3-1,1-4-53,-2-3-76,0-3-96,11-9-296,-13 4 0,4-3 0,-6-2 0</inkml:trace>
  <inkml:trace contextRef="#ctx0" brushRef="#br0" timeOffset="23036.2256">2445 8421 993,'0'-1'89,"0"1"21,0 0 5,0-2 18,0 2 9,-8 6 12,-4 9 5,-4 9 6,-11 9 1,-3 14-61,-2 0-25,2 3-19,4-4-6,5-6-21,2-5-33,8-10-56,8-7-96,0-11-320,3-1 0,0-6 0,0-3 0</inkml:trace>
  <inkml:trace contextRef="#ctx0" brushRef="#br0" timeOffset="23404.993">2040 8531 618,'0'-3'32,"0"1"4,0 1 23,0 0 30,0 6 18,5 8 5,10 6 4,1 5 2,10 6 2,6 4-34,-2-7 5,-3 0-2,1-4-24,-7-5-37,-3-4-53,-1-5-90,-8-5-210,-3 2 0,-2-6 0,-4 0 0</inkml:trace>
  <inkml:trace contextRef="#ctx0" brushRef="#br0" timeOffset="23633.1665">2198 8531 1114,'-7'7'37,"-7"8"10,-4 9 2,-3 10 3,0 4 1,0 8 0,7-1 0,1-2-5,5-2-12,0-8-50,5-4-46,1-12-63,2-2-146,0-5 0,2-6 0</inkml:trace>
  <inkml:trace contextRef="#ctx0" brushRef="#br0" timeOffset="36250.0049">23558 6554 1146,'0'0'26,"0"0"10,0 2 5,0 0 3,0 1 3,0 0 1,0 3 3,1-1 1,-1 1 3,0-4-14,0 0 1,0 1 3,0-1 7,0 1 5,0 4 9,0 0 8,0 8 13,0 4 7,0 7 3,0 7 8,0 12 25,0 6 8,0 9 3,0 8 6,0 7 5,0 8 1,-1 3-10,-2 4-1,-2 4 1,2 0-11,-2 3-32,3 6-17,2 1-15,2 5-9,0 1-18,1-4-7,-1-2-5,-1-3-5,-1-7-5,0-5 10,0-7 5,-3-9-1,0-12 1,-1-9-3,-1-15-2,4-8 0,1-9 0,0-6-3,0-2-2,0-5-11,0-2-3,0-3 2,0-1 2,1-1 2,4 0 2,5-1 3,2-6-1,9-3-1,5-4-1,4-6 3,3 0-6,9-1-7,9 0-3,11 1 1,15 1 0,17-1 0,21-2 12,26-1 11,32 0 11,26-4 10,30-1 8,24-1 13,21 6 9,16-4 3,15 9 1,7 6-3,14 3-9,9 4-10,3 5-9,7 0-13,10 0-4,0 4-12,-1-1-6,-1 4-9,-9 1-3,-6-1 1,-13 2-4,-16-1 0,-25-3 2,-22 4-3,-30 2-4,-38 0-16,-30 4-54,-32 4-60,-31-3-70,-29 1-101,-30-5-72,-22-4-27,-14-6-141,-47-2-176,-31-2 0,-35-3 0</inkml:trace>
  <inkml:trace contextRef="#ctx0" brushRef="#br0" timeOffset="37216.3556">23795 7495 1905,'-4'-2'67,"1"1"14,-3 1 23,2-2 28,1 2 43,3 0 23,0 0 7,0-1 3,3-2 3,11-1-46,15-1-13,13-2-12,18 0-22,23-3-21,27 2-26,33-6-7,42-3 2,48-2 1,47-2 7,51-1 5,38 1 6,31 3 2,29 8 3,15 6-1,12 1-15,3 6-15,-6 1-9,-11 4-1,-19 2-16,-32-3-48,-32 1-80,-39-6-52,-47-2-108,-49-11-84,-48-5-489,-56 0 0,-52-1 0,-42-4 0</inkml:trace>
  <inkml:trace contextRef="#ctx0" brushRef="#br0" timeOffset="38051.5429">23626 6696 1540,'0'3'107,"0"-3"25,0 1 15,3 1 7,5-2 7,6 0 9,16-3 4,14-2 10,19-3 20,21-4-30,29-3-31,32-5 3,40-3 21,49-3 19,43-3 9,59 0 5,47-3 8,43 3-7,33 1-11,32 5-23,13 4-18,9 4-26,-4 6-34,-11 4-28,-30 5-26,-28-1-63,-42 8-104,-52-1-131,-24-4-733,-91 11 0,-66-4 0,-64-1 0</inkml:trace>
  <inkml:trace contextRef="#ctx0" brushRef="#br0" timeOffset="38932.155">23920 7022 2314,'0'0'129,"0"0"37,0 0 15,0 0 19,0 0 22,0-3 11,0 2 5,0-4 2,3 1 5,4 0-102,7 1-21,5 0-37,8-2-16,6 4-20,-1 1-23,-4 1-15,-4 9-5,-11 5-2,-3 6-11,-10 10-4,0 1 5,-7-1 3,-6 0 3,1-1-1,-6-4 1,3-4-18,1-7-16,5-3-23,5-5-89,2-5-217,2-4-444,-1-5 0,1-7 0,0-7 0</inkml:trace>
  <inkml:trace contextRef="#ctx0" brushRef="#br0" timeOffset="39259.373">24351 6924 2320,'-5'-3'114,"-2"2"9,-4 1 17,-7 1 15,-3 5 10,-1 5 6,0 7 2,1 2 2,8 12 2,1 0-102,7 5-9,5 0-6,0-2-19,3-1-16,5-5-23,4-5-29,1-7-47,10-3-156,-1-32-500,1 19 0,-2-2 0,-1-5 0</inkml:trace>
  <inkml:trace contextRef="#ctx0" brushRef="#br0" timeOffset="39862.9816">24071 7657 2681,'0'0'53,"-3"5"39,-2 5 18,1 4 8,0 4 5,0 3 3,4 4 1,0 3 1,8-6 2,4 3-32,3-7-13,5-5-37,4-10-15,3-6-8,-3-5-6,-3-9-4,1-4-7,-4-7-5,-2-1-3,-9 1-3,0 5-1,-4 4-1,-1 8-9,-2 4 1,0 4 3,1 8 6,1 11 5,3 12 5,2 13 6,10 10 3,1 11 2,6-2 3,1-2 7,-1-4 5,-5-5 9,-9-6 6,-6-10 14,-13-1 7,-12-4-1,-12-3-4,-16 2-7,-18-3-6,-8 0-6,0-4-24,9-8-36,13-6-60,22-9-132,18-10-185,10-8-391,15-9 0,12-15 0,8-13 0</inkml:trace>
  <inkml:trace contextRef="#ctx0" brushRef="#br0" timeOffset="40309.0533">24965 6469 2238,'0'-2'58,"0"1"20,0 6 16,0 12 11,1 13 5,2 22 6,0 21 6,5 24 9,4 19 16,4 15-43,7 8 2,-3 5-14,-3 1-9,-3-3-7,-11-3-1,0-3-4,-3-4-6,-3-8-10,3-8-15,3-14-12,1-15-8,0-15-28,0-18-63,2-17-157,0-28-513,0-10 0,2-20 0,4-15 0</inkml:trace>
  <inkml:trace contextRef="#ctx0" brushRef="#br0" timeOffset="41346.209">25665 6885 892,'0'-4'104,"0"1"21,0-2 33,0-2 35,-3 0 33,1 0 26,-1 1 10,2 2 3,-1 2-2,2-1-77,0 1-31,0 2-18,0 0-30,2 7-33,-2 6-30,0 10-25,0 6-8,0 12-2,0 7 2,0 4 8,0-2 0,0-2-16,0-5-104,3-13-585,0-4 0,2-6 0,4-7 0</inkml:trace>
  <inkml:trace contextRef="#ctx0" brushRef="#br0" timeOffset="41826.0009">25625 7764 3053,'0'-3'52,"7"-4"22,6-1 14,4-6 8,5 0 3,5 0 1,-1 3 0,-5 6 2,-3 6 0,-5 8-45,-1 8-6,-4 7-22,-3 11-16,-4 4-4,-4 4 0,-6 0 14,-5-4 18,-11-3 17,-4-4 4,1-10 7,2-1 17,10-9 16,11-6 4,5-3-5,15-6-5,12-3-17,12-3-31,15-1-48,14-3-59,9 2-99,9-1-209,-5-2-497,-5-1 0,-8-5 0,-11-6 0</inkml:trace>
  <inkml:trace contextRef="#ctx0" brushRef="#br0" timeOffset="42181.3201">26808 6379 2331,'0'0'75,"0"0"39,0 15 25,0 12 12,0 18 9,0 25 9,0 23 5,0 20 2,2 23 7,2 8-30,2 6-39,2 2-43,-2-6-26,0-14-11,-5-13-10,-1-13-18,0-16-34,0-15-104,5-18-232,-2-16-355,-3-12 0,4-19 0</inkml:trace>
  <inkml:trace contextRef="#ctx0" brushRef="#br0" timeOffset="42963.8009">27356 6774 1804,'-3'-7'138,"-2"0"22,2-3 23,-1 2 13,4 1 9,0 6 2,0-2 0,0 2-4,0-1 1,0 2-85,4-3-34,2 1-22,4 0-21,1-1-14,3 2-12,-1 0-4,1 1-6,-2 2-12,0 5-13,-3 3-20,-1 4-9,-4 0-2,-1 1 4,-3-1 5,-7-1 9,-4-3 5,-4 2 9,-4 2 18,-4 0 11,1 0 7,8-2 3,3-1 1,6-1-2,3-3 6,4-4-3,-2 0-1,0-3 4,0 0 1,4 0 0,-1 0 1,3 0-1,0 0 1,5 0-4,-3 0-9,3 0-7,-2 0-6,1 0-8,-7 0-3,2 0-1,-3 0-4,1 0 2,-3 1 2,1-1 1,2 0 0,0 3 4,0-3 7,3 0 1,0 1-3,2-1-1,1 0-11,1 4-7,-1-4-6,1 3-4,1 0-1,3 0-8,2-2-28,-5 1-54,1-2-69,0 0-115,-3-6-299,-3 5 0,1-1 0</inkml:trace>
  <inkml:trace contextRef="#ctx0" brushRef="#br0" timeOffset="43696.8345">27342 7618 1691,'0'-3'73,"3"-1"22,3-3 18,7 0 10,6 0 10,10 0 1,2 3 0,-1 3 1,-3 1 0,-7 4-56,-8 4-12,-9 5-21,0 2-15,-3 5-8,-3 0-9,0 3 2,0 0 0,-2-2-2,1-2 2,0-5 6,4-4 6,0 0 14,0-3 14,5-2 4,4 1 4,5 2-2,4 1 2,1 6 2,0 2-2,-6 3-3,-7 0-8,-3 1-15,-4-2-10,-7-1-4,-7-4 0,-6-1-1,-2-6 1,-5-6 0,-1 1 0,-1-5-3,-3-4-1,1-3-6,-2-7-23,2-7-86,10-4-145,7-24-490,9 20 0,10 0 0</inkml:trace>
  <inkml:trace contextRef="#ctx0" brushRef="#br0" timeOffset="44834.6974">31052 6510 1309,'-3'-2'41,"0"1"23,0 1 29,1-3 9,2 2-29,2 0-34,1-3-89,4-4-63,1 6-198,4-15 0,-3 15 0,-6-1 1165,3-2-925,-6 1 19,0 13-19,0-14-25,0 1 11,0 4 45,0 0 49,0 0 102,0 2 74,0-4-27,0 2-36,0 0-29,0 2 9,0 0 3,0-1-12,0 6-6,0 0-8,0 3 13,0 4 19,0 3 3,-3 8 6,3 10 6,-3 7-5,3 10-3,0 8-4,3 5-3,0 6 1,3 5-21,1 0-16,4 2 0,-2 3-2,6-1-1,0 0-7,0-1-3,0-1 1,3 2-1,-4 3-5,2 1-1,-5 2-10,4 0-6,-3-2-5,4-9-2,-2-4 0,2-7-1,0-8-4,-3-9-6,-1-6-1,-4-10-4,2-7 0,-7-7-3,0-5 3,-3-8-2,0-1 1,0-3-3,0 1-17,0-2-45,0 1-207,3-19-55,-1 15 0</inkml:trace>
  <inkml:trace contextRef="#ctx0" brushRef="#br0" timeOffset="49662.6406">24575 9608 1308,'0'0'144,"0"0"23,0 0 18,0 0 13,0-1 8,0 1 2,0 0 3,0 0 2,0 0 5,0 0-104,0 0-28,0 0-18,0 0-12,-6 0 4,-5 0 3,-5 3 6,-4 5 7,-7 1 11,-3 7 7,3 4 3,-1 4 3,0 4-1,6 9-3,5 1-15,6 8-11,7 4-9,3 0-10,5 4-10,4-4-10,4 0-11,4-4-4,4-1 0,3-9-4,-1-2 0,-4-3 1,0-5 1,0-6 1,-4-5-6,-3-3 0,0-5 3,3-3 0,-1-3-1,1-1-4,2 0 3,-6 0-3,-3-1-4,-4 0-11,-1-1-53,-2-1-69,1 0-103,8-3-174,-6-12-376,6 11 0,-1 1 0,4 0 0</inkml:trace>
  <inkml:trace contextRef="#ctx0" brushRef="#br0" timeOffset="50352.5882">25037 9758 873,'0'-3'66,"0"-2"39,0 0 41,0 2 30,0-1 26,0 1 18,0 1 15,0 0 5,0 2 1,0 0-38,0 0-35,0 0-35,0 0-27,0 2-18,0 7-14,1 5-10,-1 7-7,0 12 2,2 8 2,-2 2 4,1 3 8,-1-3-2,0 0-14,2-8-12,0-4-9,-1-5-10,1-5-4,-1-6-4,1-3-6,-2-4 0,0-1-1,0-6-2,0 3-6,0-4-20,0 2-31,0 0-81,3-2-154,-2-8-417,1 10 0,3-5 0</inkml:trace>
  <inkml:trace contextRef="#ctx0" brushRef="#br0" timeOffset="50694.5983">25311 10136 746,'1'3'116,"1"2"22,-1 4 32,2 2 14,-1 1 10,-1 5 11,-1-3 7,2 3 7,-5 1 4,0 0-78,-2-2-33,-2-1-23,-4 0-47,5-2-90,3-6-168,-6 2-290,3-6 0,2-1 0,-1-2 0</inkml:trace>
  <inkml:trace contextRef="#ctx0" brushRef="#br0" timeOffset="51784.3591">25774 9687 525,'0'0'84,"0"-2"30,0 2 31,-1 0 27,1 0 21,-2 0 18,1 0 20,-2-2 23,0 1 25,1-2-35,2-1-8,0-1-22,0 0-26,0-2-22,2 0-15,1 0-15,3-1-18,0 3-20,7-4-23,-2 4-23,3-2-18,1 4-8,5 2-4,2 1-8,6 1-3,1 2-3,-2 8-6,-5 0-4,-5 7-1,-10 5-2,-7 5 2,-8 4 1,-11 6-2,-6 1 3,-5 2-2,-3 0-1,1-2 3,5-5 3,6-5 1,4-8-1,7-4 2,4-6 2,1-4 2,-1-7-1,2 0 2,-4 0-1,1-5 2,-1-4 2,5-1-2,0-2 0,2-1 0,2 2-4,5 3 0,6 0-1,8 3-1,8 1 2,9 2-6,2-3-6,1 4-9,-1-3-23,-2 0-50,-4-2-110,0-3-176,-6 1-302,-6 1 0,-7-1 0,-6-5 0</inkml:trace>
  <inkml:trace contextRef="#ctx0" brushRef="#br0" timeOffset="52210.4629">26235 9358 1632,'0'-5'134,"0"0"36,0 0 14,-2-2-9,4 3 22,1 2 14,0 2 10,4 2 7,2 2 6,2 8-94,2 8-31,1 8-33,4 7-8,0 8 25,6 8-8,0 2-4,-3 9-2,-12 0 2,-2 5-2,-11-3-2,-8 0-2,-9-1 1,-1-5-3,-4-4-16,-4-6-16,7-9-13,2-8-33,4-8-58,1-6-73,3-11-92,2-3-70,-1-6-116,-1-2-298,-6 4 0,-5-1 0</inkml:trace>
  <inkml:trace contextRef="#ctx0" brushRef="#br0" timeOffset="53134.7548">22459 9762 873,'0'-1'95,"-1"0"12,-2 1 14,-1-2 28,-6 2 31,3 2 35,-10 2 33,2 4 18,-7 5 25,-5 5-56,-4 10-21,-3 5-9,-6 9-13,6 6-25,8 5-30,8 5-32,12 2-34,9 0-18,9 1-31,6-4-24,5-5-20,4-6-31,5-7-59,-1-11-109,5-18-486,-5 0 0,0-8 0,2-8 0</inkml:trace>
  <inkml:trace contextRef="#ctx0" brushRef="#br0" timeOffset="53566.907">22650 10057 1356,'0'-4'122,"0"-3"7,0-1 2,2-2 1,1 0 2,4 6 2,4 1 1,1-1 1,4 3 2,0 4-103,-2 2-16,0 0-5,1 9-1,-3 3-1,-3 5-2,3 4-2,-6 1 1,0 4 0,-2 3-3,0-2 0,-12 2 2,-2-3 1,-11 1 0,-3-6 1,-4-2 0,-2-2 1,6-5 1,9-7-40,8-6-145,7-11-349,1 4 0,1-11 0,4-7 0</inkml:trace>
  <inkml:trace contextRef="#ctx0" brushRef="#br0" timeOffset="53879.4189">23010 9978 1704,'-9'0'85,"-4"4"32,-3 4 25,-8 9 15,6 5 9,2 10 7,2 5 6,4 3 2,7 3 1,1 1-56,2-4-31,5-6-34,4-7-38,6-8-26,3-7-47,7-6-120,17-9-463,-19 0 0,-2-1 0,-2-6 0</inkml:trace>
  <inkml:trace contextRef="#ctx0" brushRef="#br0" timeOffset="54107.0625">23180 10317 1608,'0'16'98,"0"2"4,0 8 5,-4 5 2,-2-4 1,-4-1-3,-2-3-28,0-5-97,8-10-442,-1 1 0,5-6 0,0-6 0</inkml:trace>
  <inkml:trace contextRef="#ctx0" brushRef="#br0" timeOffset="54678.7248">23360 10096 1521,'0'0'116,"0"5"27,0 4 12,0 6 4,0 4 4,2 5 3,-2 1 1,3-4 3,2-4 2,-1-4-56,4-6-47,4-7-26,-2 0-13,-1-3-6,5-6-12,-2-8-16,-3-2-6,0-6-1,-5 0 2,1 4-5,-5 4-15,0 8 2,0 4 3,1 5 4,-1 9 11,2 5 14,1 6 4,0 7 1,7 5-3,-4 1 1,1 1 16,2-3 18,-4 1 11,1-5 16,-1 4 12,-3-2 11,-5 2 10,-11 2 5,-9 2 1,-10 1-3,-12 0-6,1-1-25,4-7-21,9-6-33,8-12-57,11-10-61,6-9-59,4-11-130,2-23-424,5 7 0,10-13 0,1-8 0</inkml:trace>
  <inkml:trace contextRef="#ctx0" brushRef="#br0" timeOffset="55111.3147">23544 9707 1201,'3'-1'212,"-3"-3"19,3 1 5,-1 0 3,2 0 5,5 3 6,3 1 6,3 7 4,2 8 7,1 6-160,3 12-43,5 6-12,1 7 0,3 7 11,-5 3 13,-3 4 12,-11 2 9,-8 0 10,-9 0 6,-12 0 0,-6-1 0,-9 0-6,-8-5-5,0-8-10,4-9-16,10-10-12,9-10-14,6-11-37,8-4-39,2-5-54,2-5-67,0-1-189,0-30-535,3 23 0,3-4 0,5-6 0</inkml:trace>
  <inkml:trace contextRef="#ctx0" brushRef="#br0" timeOffset="56864.1229">26781 10118 2966,'0'0'16,"0"0"12,0 7 20,-1 4 11,-1 5 12,-2 5 10,-4 1 6,-1 0 3,-3 3 4,-2 1-9,-1-3-4,3 0-14,0-6-19,3-3-17,6-4-23,0-3-47,3-3-111,14-5-584,-11 1 0,0-5 0,4-6 0</inkml:trace>
  <inkml:trace contextRef="#ctx0" brushRef="#br0" timeOffset="57421.6813">27315 9273 1304,'-1'0'117,"-5"0"12,-3 0 25,-5 5 21,-4-2 20,-2 11 31,1 10 13,-2 13 7,4 6 3,4 15-111,5 10-6,4 7-12,2 2-22,5-2-23,3-5-23,2-7-34,5-11-33,4-6-69,6-11-166,-1-39-413,2 16 0,6-7 0,2-10 0</inkml:trace>
  <inkml:trace contextRef="#ctx0" brushRef="#br0" timeOffset="57989.773">27747 9344 1598,'0'0'89,"0"0"34,0 0 28,0 0 19,0 0 9,0 0 8,0 0 0,0 0 3,3 0 19,0 0-48,8 0-24,2 0-31,8 0-24,3-3-20,-2 1-10,-3 2-9,-1 0-1,-4 0-8,-4 2-21,5 5-15,-9 3-11,0 8-1,-3 5 1,-3 9 3,-9 2 7,-7 4 9,-10 5 5,-6 0 6,-2 0 4,6-2 4,5-4 7,12-5-2,5-7-4,6-7 2,3-7-3,12-4-3,4-4-5,12-2-22,12-2-41,7-1-88,5-3-157,2-22-417,-6 15 0,-3-5 0,-3-2 0</inkml:trace>
  <inkml:trace contextRef="#ctx0" brushRef="#br0" timeOffset="58219.26">28338 9598 1781,'0'2'62,"0"4"11,-2 6 7,-3 6 3,1 6 3,-6 8-1,-3 1 4,-4 4 0,-5-1 0,-4-2-42,-1-5-56,6-2-94,19-12-387,-8-3 0,7-8 0,3-4 0</inkml:trace>
  <inkml:trace contextRef="#ctx0" brushRef="#br0" timeOffset="58748.0824">28593 9256 1430,'3'-2'125,"0"0"16,3 1 11,4-1 9,3-5 10,1 5 9,2-1 5,-2 1 3,0 2 6,-3 0-85,-1 9-34,-7 8-15,0 3-10,-6 9-6,-3 5-7,-7 1-12,-4 0 0,-7-4-3,2 1-6,-4-6-4,11-3 0,3-7 2,9-6 14,1-5 7,4-2 1,1-3 5,6 1 3,3-1 1,10-1-1,2 1 0,-1 1 0,-3 6-5,-8 3-11,-2 6-12,-7 5-2,-3 0-2,-3 3-7,-7 1-6,-1 1 1,-8-2-13,-10-1-42,-4-4-53,-2-7-88,2-5-96,6-10-355,3 0 0,10-10 0,10-6 0</inkml:trace>
  <inkml:trace contextRef="#ctx0" brushRef="#br0" timeOffset="59066.3405">28919 9011 1065,'5'-4'63,"3"0"57,2 1 36,2 2 24,-6 7 11,2 13 5,-2 3 1,1 10-1,2 13 2,-3 6-45,8 5-16,-2 7-54,-1 2-34,0 0-25,-3 1-11,-2-1-6,-6-4-25,-6-7-66,-12-8-121,-9-19-339,-9 8 0,-8-9 0,3-11 0</inkml:trace>
  <inkml:trace contextRef="#ctx0" brushRef="#br0" timeOffset="59494.0736">29482 9048 1890,'0'-3'115,"0"0"0,0 2 9,-3-1 12,-4 6 11,-7 9 3,-1 13 6,-9 16-1,-1 12 1,-1 12-104,3 9-7,8 3-1,8-3-6,11-3-11,17-8-11,14-7-5,10-8-19,8-10-42,10-11-140,-3-19-435,-4 0 0,-4-7 0,-2-10 0</inkml:trace>
  <inkml:trace contextRef="#ctx0" brushRef="#br0" timeOffset="60268.1514">29972 9180 1151,'-2'0'114,"2"0"31,-2-2 17,2 2 4,0-1 1,2-2 4,1-2 1,3 2 5,4-3 3,7 1-79,4 1-27,3-1-32,2 4-15,-1 1-2,-2 0-4,4 0-4,-6 4-3,-6 2-4,-6 4-2,-3 5-4,-6 4 2,-9 0 7,-6 3 4,-9-1 2,-6 5 0,-6-6 4,4 2 1,10-3-1,11-3 1,8-4 1,3-3-6,6-3 1,3 0-2,8-2-1,5 0 0,7 2-3,2 2 0,1 4 1,-2 0-4,-3 5-1,-6 0-2,-6 3-12,-9 0-8,-4-2-8,-8-1-1,-14-1-42,0-3-66,-8-4-90,-1-4-73,5-5-216,8 2 0,10-2 0,9-2 0</inkml:trace>
  <inkml:trace contextRef="#ctx0" brushRef="#br0" timeOffset="60473.967">30569 9585 1273,'-23'12'28,"-5"5"0,-10 5-1,-6 2-19,13-3-79,5-8-187,5 3 0,9-3 0,10-8 0</inkml:trace>
  <inkml:trace contextRef="#ctx0" brushRef="#br0" timeOffset="61083.6655">30895 9213 1258,'5'-7'-3,"1"-2"-6,3-2 1,-2 1 2,-4 3-2,-1 4-1,-1 2 18,-1 1 35,-1-2 32,2 2 14,-1 0 20,-1 0 19,-1-1 6,-4-1 7,-4-1 17,-5 3 9,-6-4-11,-8 4-31,2-1-30,0 6-8,0-2-11,7 6-7,4 5-3,5 4-7,5 3-10,3 4-10,0 1-5,3 3-4,5 1-1,1-6 0,6-1-8,9-3-4,4-5-4,4-3-4,-4-3-6,-2-4 0,-5 2-4,-7 0-2,-2-1 0,-2 5-4,-5 3 1,-1 2 0,-2 1-2,-4 2 4,-5 1 5,-7-3 3,-7 1 4,-12-2 0,-2-5-5,-4 1-21,8-7-28,5-5-53,12-1-133,9-28-351,11 13 0,10-5 0,11-9 0</inkml:trace>
  <inkml:trace contextRef="#ctx0" brushRef="#br0" timeOffset="61474.7143">31085 8855 1597,'0'0'41,"3"0"0,3 0 4,6 3 2,3 8 0,11 4 4,4 9 4,3 10 1,0 9 6,0 4-25,-10 9-6,-11 7 17,-8 1 29,-13 2 21,-18 0 17,-12-5 8,-8-5 2,-15-6-1,5-3-4,6-6-4,9-8-5,13-7-21,11-5-35,11-7-54,4-9-117,7-4-95,10-4-386,-7 1 0,-1-2 0,4-2 0</inkml:trace>
  <inkml:trace contextRef="#ctx0" brushRef="#br0" timeOffset="63235.3574">31667 10004 398,'-12'0'72,"-7"0"21,-7 2 14,-8-1 8,-4 3 26,2-1 21,-3 2 15,0-1 18,1-1 6,0 0-48,-2 1-20,-1-1-19,2 1-11,-3 1-3,1 0-25,-3 0-5,-4 1 0,-1 2-9,-3 0 1,-3 4 3,-4 0-2,-3 0-2,-11 5-6,-4-3-5,-10 3-2,-5 0-15,-9 1-15,0-2-6,-3 2-9,-7-3-4,-2 0-2,-4-1 1,-7 0 0,-3 0 1,0 0 0,4-2-3,-1 3 0,-1-3-1,2 2-2,-2 0 1,0 2 1,-1 0-1,-2 1-2,3 2-4,-3-1-6,-3 0-6,2-1-7,1 1-5,1 2-1,4-4 0,6 2-6,-5-1 2,1-2 5,4 3 3,-2-1 7,3 4 5,-1-3 6,-2-3 4,-3 1 3,-3-4 0,6 0 6,-1-2-3,7 0 1,5-3-1,7 1 4,1-4-1,6 1 6,6-1 3,4 1 1,7 1 3,5 0 0,4 0 3,-1 4-1,6-4 0,-1 2-2,7-4 3,0 3-5,3 0-7,0-3 8,3 2-3,1-2 2,-1 0-1,4 1 1,1 2-1,0 0-1,3 2 1,2-3 0,5 3 5,6-3-8,6-1-2,6-1-2,4 1 0,4-1-1,6-1 1,2-1 2,-1 0 1,3-2 2,-1 1 3,1-1 5,-4 0 4,1 0 6,-1 1 10,-1-1 12,0 0 14,0 0 9,0 0 4,2 0 5,3 0-2,-3 0-5,3 0-3,0 0-6,0 0-8,0 0-15,0 0-16,-1 0-8,-4 0-7,2 0-3,-2 2-2,-2-1 1,4-1 0,-3 1 1,3 1-2,0-2 4,3 0 3,-3 0-2,0 0 1,0 0-2,2 0 0,1 0-1,0 0-4,0 0-2,-2 0-6,2 0-12,-1 0-8,-1 0-4,1 0-18,1 0-10,-2 0-8,1 0-6,1 0-5,0 0 0,-2 0-3,2 0-10,2 0-88,1-6-386,-3 6 0,1-1 0,1 0 0</inkml:trace>
  <inkml:trace contextRef="#ctx0" brushRef="#br0" timeOffset="69259.5287">2216 10351 922,'0'0'51,"0"0"12,0 0 5,-3 0 2,3 0 1,0 0 1,0 0 3,0 0 1,0 0 1,0 0-32,0 0-15,0 0 2,0 0 8,0 0 14,3 2 5,0 5 6,2 0 0,5 6 3,1 2 2,-2 2 1,4 0 2,-2 1-12,1-1-11,0-1-8,-1-6 5,-4 2 7,-1-4 14,-2-4 17,6-3 5,9-6 1,14-12-3,23-17-2,27-19 2,28-22 3,22-15 3,8-10 2,2-1-11,-15 10-17,-20 13-11,-28 17-26,-23 16-51,-19 16-34,-17 8-39,-9 12-14,-6 2-8,-5 4-19,-2 1-19,1 2-24,0-1-38,0 1-25,0 0 10,0-1-18,0-1-112,0 2 0,-2 2 0,2-2 0</inkml:trace>
  <inkml:trace contextRef="#ctx0" brushRef="#br0" timeOffset="70820.2424">2060 11664 287,'0'0'13,"0"0"9,0 0 15,0 0 28,0 0 34,0 0 27,0 0 21,0 0 19,0 0 9,0 0-2,0 0-5,0 0-6,0 0-18,0 0-31,0 0-35,0 0-28,3 4-16,0-2-15,0 4-7,3 2-3,4 4 2,-2 0 2,4 2 3,0 1 6,-3-1 3,-1 2 2,0-5-5,0-2-1,-2-2-1,-1-1-1,1-2-2,-2-3 15,-1-1 16,3 0 8,2-3 4,2-5 0,8-6 1,9-7-1,8-12-4,10-9-1,11-10-6,7-8-23,4-4-52,-2 1-59,-6 5-61,-8 3-76,-4 12-257,-19 15 0,-11 10 0,-10 8 0</inkml:trace>
  <inkml:trace contextRef="#ctx0" brushRef="#br0" timeOffset="92886.0061">18241 12035 498,'0'-8'25,"0"0"6,0-3 13,0 0 18,0 3 8,0-1 9,0 4 14,0 1 17,0-2 12,0 5-11,0-2-4,0 2-1,-1 1-10,-1-1-9,-1-3-1,0 3 8,1-1 11,0 0-7,0 0-8,2 0-6,0 0-2,0 1-5,0 1-7,0 0-6,0 0-10,0 0-17,0 0-23,-1 0-8,-2 1-2,0 2 1,-3 4 0,-1 4 3,-3 8 4,4 7-2,1 7 1,2 7 0,3 6 0,0 5-1,0 2-3,0 2-1,0 3 0,0 2-3,0 2-1,3 3 0,-1 3 0,0 2-1,-1 5 1,1-3-2,-1 1 3,-1 2-1,6-2 0,-2 1 4,-1 1 4,0 1 8,-3 4 7,4 2 9,-4 0 3,0 0 7,0 5 5,0-2 5,6 4 3,-3 6 1,-2 2 2,6 7-2,4 2-4,-2 3-4,8-1-3,-1 2-5,-1 5-2,-3-1 3,2 4 3,-4 2 0,3-1-5,-2-1-2,3 0-3,-1-2 0,0-7 0,-3-6-2,5-7-3,-4-9-9,2-9-8,-1-11-3,2-9-3,-4-9-39,3-10-123,-3-15-159,-4-12-370,-3-5 0,0-10 0</inkml:trace>
  <inkml:trace contextRef="#ctx0" brushRef="#br0" timeOffset="93563.1276">16661 15663 1546,'0'0'64,"0"-2"10,0 2 20,3-4 13,2 1 13,5-1 8,4 4 7,5-5 5,1 5 6,5-2-42,5 2 4,10-3 5,11 0-9,17-2-5,20-2-3,27-3 2,27 0 6,26-1 6,29-1-1,30-4-4,29 2-17,25-4-10,32 2-8,24-2-8,29-2-5,18-5-12,21 3-13,10-6-8,9 3-9,1-4-1,-3 5-2,-11-3-4,-11 6-2,-22 0-1,-20 7-3,-31 2-1,-32 0-3,-30 7-9,-34-2-29,-38-1-67,-32-1-128,-34-10-530,-43 8 0,-35-9 0,-38-2 0</inkml:trace>
  <inkml:trace contextRef="#ctx0" brushRef="#br0" timeOffset="94843.0721">17463 12251 1499,'0'0'85,"0"0"16,0 0 14,0 0 7,0-3 2,0 3 2,0 0-2,0 0 0,0 0 2,0 0-60,0 0-24,0 3-13,3 1-11,6 3-5,3 4 2,8 5 0,1 5 4,8 3 5,6 5 1,8 3 3,11 2 3,7 5 3,16 3-1,9 3 5,12 3 2,12 11 4,4 5 3,6 5-1,4 5 3,2 5 4,8 3 2,9 6 2,8 7 4,2 10 1,5 7-1,6 4-1,3 6-3,9 6-2,6-1-3,7 5-4,7 3-1,0 1-5,4 1 0,5 0-2,6 3 4,-7-3 4,4-2 5,-2-2 7,3-1 10,-8-5 5,-4-3 7,-9-2 1,-8-2-2,-14-11-4,-8-5-8,-13-10-8,-12-9-8,-12-10-9,-10-7-13,-9-12-18,-13-10-41,-15-12-54,-17-8-35,-21-13-35,-18-7-39,-12-11-104,-10-13-164,-25-7-263,-13-9 0,-18-14 0,-26-5 0</inkml:trace>
  <inkml:trace contextRef="#ctx0" brushRef="#br0" timeOffset="95930.1682">18476 12951 815,'-3'-1'119,"-1"1"12,-3-2 23,1 4 22,-6 2 11,-3 8 4,0 5 2,-1 5 2,0 6 0,3-3-90,2-1-28,8-9-9,0-1-21,-1-6-21,4-6-17,0-2-19,0-3-8,0-6-12,4 0-4,-4-9-6,0-6-6,3-4-2,3 0-6,-2-6-3,0 5 10,1 2 22,-2 4 27,-2 6 23,2 6 9,-3 4 8,0 3 6,0 4 3,0 0 5,0-3 4,-4 8 6,-2 4 3,-4 6-7,-6 12-8,-5 9-2,-5 10-2,-1 9-3,-4 6-1,0 0-23,7-2-88,11-9-206,1-3-275,7-10 0,7-14 0</inkml:trace>
  <inkml:trace contextRef="#ctx0" brushRef="#br0" timeOffset="96234.3539">18562 13051 1420,'-3'20'126,"-5"13"6,-9 15 0,-8 20 1,-8 7 1,-12 8 1,-1 6 0,2-2-12,1-2-40,5-8-204,34-14-365,-19-1 0,3-13 0,12-13 0</inkml:trace>
  <inkml:trace contextRef="#ctx0" brushRef="#br0" timeOffset="96528.2788">18787 13172 1913,'0'0'100,"0"3"8,0 3 7,-3 13 6,0 11 0,-7 16 1,-7 21 0,-8 16 3,-10 9-2,-4 4-127,-3 3-79,6-9-114,3-13-340,1 0 0,11-18 0,9-11 0</inkml:trace>
  <inkml:trace contextRef="#ctx0" brushRef="#br0" timeOffset="96819.5034">19182 13384 1722,'-21'17'133,"-16"21"12,-23 23 5,-14 28 3,-7 17 1,3 21-2,7 9-3,20-1-12,11-3-25,6-12-153,9-8-81,4-16-101,13-19-301,-9-4 0,3-19 0,4-16 0</inkml:trace>
  <inkml:trace contextRef="#ctx0" brushRef="#br0" timeOffset="97160.5919">19546 14047 1425,'-17'0'65,"1"3"28,-8-1 29,-6 5 26,6 7 21,-8 18 13,-7 22 5,-11 20 4,-4 21 0,-5 18-44,-4 11-25,2 4-47,7-1-56,7-8-74,13-16-103,17-16-144,3-18-222,8-17 0,6-19 0,9-18 0</inkml:trace>
  <inkml:trace contextRef="#ctx0" brushRef="#br0" timeOffset="97460.8898">20124 14150 2319,'-26'9'59,"-5"15"23,-24 18 19,-11 19 10,-2 17-1,0 13 2,0 12 0,9-3-3,11-1-9,7-7-51,14-8-80,3-15-130,14-20-453,0-5 0,10-17 0,3-17 0</inkml:trace>
  <inkml:trace contextRef="#ctx0" brushRef="#br0" timeOffset="97739.4135">20242 14391 2088,'-6'3'69,"-8"11"25,-13 11 13,-14 11 7,-15 13 2,-6 17 2,2 6 1,5 6-2,6 5-1,9-5-56,11-4-83,9-9-143,10-20-419,4-1 0,5-10 0,5-16 0</inkml:trace>
  <inkml:trace contextRef="#ctx0" brushRef="#br0" timeOffset="97993.1084">20763 14587 2161,'-38'20'61,"-19"20"7,-21 21 1,-13 22 4,7 8 2,12 6 0,18-3-10,20-15-48,18-11-92,19-22-442,1-5 0,0-15 0,7-15 0</inkml:trace>
  <inkml:trace contextRef="#ctx0" brushRef="#br0" timeOffset="98208.8333">20884 14983 2433,'-26'16'89,"-18"14"10,-23 15 4,-12 18 3,-3 8-1,8 0-7,15-6-41,17-8-104,25-14-186,4-4-329,9-11 0,4-15 0</inkml:trace>
  <inkml:trace contextRef="#ctx0" brushRef="#br0" timeOffset="98820.4417">18578 14662 2288,'0'0'94,"0"0"21,2-4 13,1 0 8,3 0 9,7-3 5,10 1 4,3 5 3,1-2 0,1 3-77,-2 0-20,-11 3-24,-5-2-12,-5 1-6,-4-1-8,-1 1-2,0-2-3,0 0-8,0 0-36,2 0-73,-1 0-154,2-2-39,2-2-303,2 1 0,4 3 0</inkml:trace>
  <inkml:trace contextRef="#ctx0" brushRef="#br0" timeOffset="99085.8292">18838 14561 1308,'-24'35'133,"-12"20"27,-15 28 10,-9 28 2,6 13-4,7 7-37,7 1-82,13-13-95,8-13-64,8-13-317,1-20 0,7-21 0</inkml:trace>
  <inkml:trace contextRef="#ctx0" brushRef="#br0" timeOffset="99451.4469">19435 13595 2132,'-3'2'92,"-7"7"16,-4 11 4,0 15 3,-3 17 0,4 19 0,-7 13-9,-7 13-32,-10 11-76,-12 3-149,-14-5-412,-4 7 0,-3-11 0,8-15 0</inkml:trace>
  <inkml:trace contextRef="#ctx0" brushRef="#br0" timeOffset="99736.9737">19860 13440 795,'-15'19'38,"-13"21"-1,-22 29 0,-16 29-2,-12 17-30,-16 26-194,3 9 0,-3-6 0,10-9 0</inkml:trace>
  <inkml:trace contextRef="#ctx0" brushRef="#br0" timeOffset="100061.3184">19787 14407 2300,'-11'6'33,"-4"14"4,-9 13 3,-12 19-1,-3 14-1,-5 21-5,-1 8-45,5 1-73,6 0-88,3-3-277,5-8 0,9-13 0</inkml:trace>
  <inkml:trace contextRef="#ctx0" brushRef="#br0" timeOffset="100336.8281">20665 14498 1398,'-28'20'92,"-19"16"8,-13 14 1,-14 18-1,12 2-2,1 11-15,10-5-26,15-4-52,15-9-114,5-4-276,10-11 0,6-14 0</inkml:trace>
  <inkml:trace contextRef="#ctx0" brushRef="#br0" timeOffset="100578.9681">20963 14998 1730,'-12'13'18,"-1"5"2,-13 14 4,-5 9-1,0 5-5,3 0-34,7-3-88,10-22-238,7 11 0,10-11 0,8-12 0</inkml:trace>
  <inkml:trace contextRef="#ctx0" brushRef="#br0" timeOffset="100751.1488">20962 15225 2032,'-24'12'-43,"-6"6"-94,-7-6-233,-6 19 0,11-4 0,2-5 0</inkml:trace>
  <inkml:trace contextRef="#ctx0" brushRef="#br0" timeOffset="104012.0027">18384 13019 767,'0'0'-73,"1"-2"1,-1 2 6,0-1 3,2 2-11,-1-4-9,-1 3 0,4 0 0,-4 0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3:33:43.913"/>
    </inkml:context>
    <inkml:brush xml:id="br0">
      <inkml:brushProperty name="width" value="0.05292" units="cm"/>
      <inkml:brushProperty name="height" value="0.05292" units="cm"/>
      <inkml:brushProperty name="color" value="#FF0000"/>
    </inkml:brush>
  </inkml:definitions>
  <inkml:trace contextRef="#ctx0" brushRef="#br0">18601 1577 1920,'0'-2'68,"0"-1"14,0-3 18,0 0 14,0-2 25,0 4 16,0-2 8,0 3 2,0-1-1,-2 4-60,2 0-9,0 0-7,2 8-13,-1 13-9,5 10-13,0 18-10,2 12-1,1 12 1,-5 6 2,-1 1 4,-3-3 0,0-9-2,0-6-5,0-12-3,0-10-8,0-12-8,0-7-5,0-10-7,0-4-28,0-6-60,0 2-149,0-18-516,3 6 0,4-4 0,-3-7 0</inkml:trace>
  <inkml:trace contextRef="#ctx0" brushRef="#br0" timeOffset="450.5679">18756 2014 1854,'0'0'82,"3"0"20,1 0 19,6 3 15,1-6 9,6 3 5,-1 0 3,0 0 2,3 0 1,-7-5-60,3-2-33,-3-6-32,-1-3-36,-4-5-30,-4-3-14,-1 2-4,-4-1-2,-5 0 16,-7 5 15,2 4 15,-9 4 21,-3 5 24,1 3 24,-1 7 22,-1 5 5,4 9 3,4 3-4,5 9-16,6 3-14,9 5-13,8 2-12,5 2-14,7-4-4,7-3-9,8-7-32,-2-7-79,1-9-90,8-11-469,-16-2 0,-3-12 0</inkml:trace>
  <inkml:trace contextRef="#ctx0" brushRef="#br0" timeOffset="735.8172">19099 1529 1696,'0'-3'112,"2"0"-9,-2 3 4,0 0 20,3 9 14,4 18 5,-1 17 3,3 17 1,0 16-2,-2 10-103,-4 5-8,-1-5 11,-2-5-4,-2-9-46,-1-16-75,3-16-70,-4-24-418,0-6 0,2-14 0,-2-11 0</inkml:trace>
  <inkml:trace contextRef="#ctx0" brushRef="#br0" timeOffset="909.3477">18955 2022 2007,'0'-2'169,"0"1"3,0-1-4,0-1 12,8 3 2,8-2 0,11-1-54,13 0-183,11-13-571,-4 11 0,3-9 0,-4 2 0</inkml:trace>
  <inkml:trace contextRef="#ctx0" brushRef="#br0" timeOffset="1796.5467">20841 1850 830,'-4'-2'49,"3"1"19,-2-1 20,0 0 13,-2 2 12,0 0 16,2 0 33,2 0 36,-1 0 38,2 0 0,0 0 11,0 0 0,0 0-11,0 0-9,0-1-8,0-2-11,0 1-28,0-4-28,2-2-38,5 1-34,6-1-24,5 1-17,9-2-12,3 4-2,3 0-5,3 1-5,0 3-5,1 0-5,-3 5-2,-4 8-2,-9 4-3,-5 7-2,-6 8 6,-6 3-2,-4 2 3,-6 5 5,-6 0 8,-8 1 7,-5-2 20,-11-3 9,-7-6 8,-5-4 3,-6-5-3,-1-8-8,2-4-23,6-5-37,14-5-64,14-7-84,11-8-191,13-14-481,13 5 0,9-5 0,9-5 0</inkml:trace>
  <inkml:trace contextRef="#ctx0" brushRef="#br0" timeOffset="2171.9114">21302 1777 1906,'0'0'114,"-3"0"13,-4 0 21,-6 0 18,-3-1 13,-4 1 3,-1 2 7,0 5 5,3 4 0,0 7-104,4 8-6,4 5-11,3 8-18,7 3-18,0 6-12,3 1-4,1-6-1,8-4-6,0-10 4,9-8-2,1-6-2,0-12-13,-1 0-44,1-6-84,4-5-136,-6-13-423,-2 11 0,-6-2 0,3-1 0</inkml:trace>
  <inkml:trace contextRef="#ctx0" brushRef="#br0" timeOffset="3084.1185">22170 1885 1836,'0'0'12,"0"0"19,2 6 21,2 4 15,1 12 9,1 9 2,1 5 2,3 9 19,-3-2 11,2-3 7,-4-10 14,-1-5 18,-1-10 13,-3-7-5,0-5-6,-3-8-1,0-8 1,-5-8-14,1-8-14,-3-10-14,2 3-16,3-3-32,4 7-24,-1 6-6,2 9-7,2 6 2,4 5-1,9 1-2,6 3 5,15-1 0,9 0-4,3-3-6,-7-1-6,-5 1-15,-7-4-7,-8 1-17,-6 2-14,-5-5-5,-4 5-5,-3-2-3,-3 0 0,0-1-2,-3-1 0,-5-2 12,-5 4 12,-2 0 12,-4 7 15,-1 0 2,2 8 4,2 8 2,3 5 1,5 7 3,5 7-3,3 5-9,13-1-5,7 1 0,15-6-35,12-3-83,11-9-73,3-9-61,6-15-390,-16 1 0,-9-5 0,-10-8 0</inkml:trace>
  <inkml:trace contextRef="#ctx0" brushRef="#br0" timeOffset="3683.4299">22814 1876 1679,'-1'-5'89,"1"1"-4,0 0 9,-4 1 22,4 10 16,4 7 11,0 14 5,2 9 0,3 15 0,1 8-82,1 3-2,-1 0 2,-3-3-8,-3-7-21,-1-9-14,-3-12-5,3-7 18,-3-9 14,0-12 4,0-6 0,0-8-2,0-13 3,-3-14 0,3-9 12,-3-17 10,3-10 1,0 1-13,0 2 4,0 9 3,0 13 5,0 9 3,0 12 6,3 3-3,3 6-9,2 5-12,8 1-7,3 5-12,6 2-18,8 2-8,-1 2-8,1 4-7,-4 4-5,-10 1 1,-4 2-6,-6 6 12,-6 2 34,0-2 40,-6-3 25,-3 4 16,-7-4 17,-7 0 8,-3-3 4,-8-4 0,-8 0 6,1-6-13,2 3-39,3-6-62,9 3-77,5 0-114,9 0-86,4 0-97,9 0-225,-3 0-348,0 0 0,2 0 0</inkml:trace>
  <inkml:trace contextRef="#ctx0" brushRef="#br0" timeOffset="11254.9917">4841 5592 156,'4'2'24,"-4"-2"14,3 1 17,-3 0 28,0 1 31,0 0 33,3 3 12,-3-4 2,0 2 1,0-3-13,0 0-5,0 1-4,0-1-6,3 3-13,3-3-10,5 2-24,5 0 0,7-2 14,5 0 6,4 0 6,3 0-3,4 0-8,6 0-11,3-4-15,8 0-20,10-2-7,6-1-12,3 0-14,5-1-3,-3 1-6,1-4-1,-1 2-3,3 0 3,-2 2 0,2-2-1,-1 1-2,-5 3 0,-7 0-3,-13 0-6,-11 3-6,-13 1 0,-8 1-9,-12 0-18,-4 0-16,-3 0-24,-2 0-39,-1-1-62,3-3-103,-1 2-188,0 2 0,-1 0 0,2-2 0</inkml:trace>
  <inkml:trace contextRef="#ctx0" brushRef="#br0" timeOffset="16932.9222">23444 1946 1740,'0'-1'87,"-4"1"9,4-1 9,-1-1 11,-1-1 10,2 3 8,0 0 2,0 0-5,0 0-7,0 0-59,0 3 3,3 9 4,1 12-5,3 15-10,0 12-5,4 8-8,-5-1 3,1-4 15,-4-10 24,-1-13 25,-2-8 43,0-9-3,0-11-2,-2-6 2,-5-8-5,1-12-5,-5-6-5,1-10-13,-1-5-22,8-1-28,0 6-70,3 2-19,3 11-2,0 7-6,4 7 4,7 6 5,7 4 3,4 0 3,5 2 1,1 2-14,1-4-14,-3-1-16,-4 1-6,-9-4-4,-3 0-8,-9-4-9,-1 1-4,-6-1 1,-3-1 5,-6 2 14,-6 0 17,-4-1 23,-3 6 11,1 3 6,3 5 4,6 4 7,0 8 3,8 7 0,3 8-2,1 6-6,6 2-3,10 0-17,6-6-35,8-2-53,12-13-106,12-9-109,33-19-329,-29-1 0,-1-10 0,-6-4 0</inkml:trace>
  <inkml:trace contextRef="#ctx0" brushRef="#br0" timeOffset="17267.0714">23908 1957 1788,'-9'-6'114,"-6"-1"4,-6 2 12,-3-2 6,1 7 11,1 10 1,3 5 1,6 2 1,7 4 0,2 1-97,11-4-10,5-2-7,2-3-2,6 1-4,8-3-9,5-1 3,-3 1-2,1 5-2,-11-1-1,-6 1-6,-5 4 0,-8 2 2,-5 2-8,-9 0 1,-7 3-7,-1-3-8,-8-3-11,1-6-32,2-11-82,12-6-121,0-15-332,9-1 0,6-9 0,10-8 0</inkml:trace>
  <inkml:trace contextRef="#ctx0" brushRef="#br0" timeOffset="17984.7143">24006 2073 1354,'3'0'48,"0"0"25,0 0 50,3 0 28,6-3 4,0-1 1,2-2 2,-2-3 1,3-6-2,-9 1-30,-3 1-29,-3 2-25,-6 1-49,-8 5-30,-1 0 2,-4 7 2,-4 5 0,5 6-1,0 4 4,6 9 7,5 1 3,4 2-3,10-1 4,7-7 1,8-5-6,4-6 2,7-7 1,1-7 4,0-5-1,-6-7 1,-4-2 2,-9-5 3,-7 1-3,-5 3 4,-3 6-2,0 3-18,0 3 2,0 6 0,0 2 0,3 9 2,-2 4-2,1 3 0,1 10-3,1 4-2,-4-4 5,3 1 11,-3-5 16,0-8 13,0-4 13,0-5 10,-3-4 6,3-5 4,-1-8 2,-1-9-3,2-12-1,6-8-3,8-3-22,7 3-14,1 6-16,2 10-12,-4 9-8,-3 8-5,-7 5-1,2 3-4,0 7 0,-2 5 0,1 6 2,-2 7-7,-4 8 0,-3 3-11,-2 2-11,-2 4-30,2-9-60,-1-5-93,10-17-423,-8 2 0,2-9 0,4-12 0</inkml:trace>
  <inkml:trace contextRef="#ctx0" brushRef="#br0" timeOffset="18245.5617">24631 1690 1338,'0'2'50,"1"5"8,5 8 3,0 13 0,3 10 1,3 15 0,-1 3-5,-5 6-1,-2-4-11,-4-1-53,0-11-77,5-14-266,-5 0 0,2-12 0,-2-11 0</inkml:trace>
  <inkml:trace contextRef="#ctx0" brushRef="#br0" timeOffset="18441.1758">24536 2003 2028,'0'0'50,"0"-1"14,3 1 27,4 0 8,7-2 2,11 2 4,12-5-23,14-3-143,0-2-450,0-3 0,-3 1 0,-13-1 0</inkml:trace>
  <inkml:trace contextRef="#ctx0" brushRef="#br0" timeOffset="19526.4005">25639 1651 1596,'-2'-4'49,"0"4"8,0 0 8,-1 0 26,3 9 14,-1 13 8,1 7 3,1 12 3,4 12 0,0-1-56,-2 1 8,0-4-7,-3-9-9,3-8-26,-3-8-3,0-9 5,0-6 0,3-7 1,-3-6 2,2-7-3,-2-5 4,2-11-2,-4-5 2,2-8 0,0 3-11,0 3-16,2 6-8,7 6-1,7 6 0,8 7 2,8 0-4,2 2 1,-1 2-2,-2 1 1,-9 0 1,-5-3 2,-5 2 3,-8 0 0,-1-4-2,-3-3-3,0-3 1,0-2 0,-3-9 3,-1 1 1,-1-3 0,1 1 2,1 3 1,3 9-5,0 4-1,0 5 1,1 6 7,3 9 8,4 11 6,1 12 5,0 11 2,3 9 1,-1 5 3,-5 0 6,-3-3 7,3-6 9,-6-8-4,1-7-2,-1-12 24,0-6 38,0-7 1,0-7 0,-1-10-1,1-6-5,0-4-3,3-8-8,6-1-3,7 2-7,6 4-33,6 5-44,5 3-5,1 11-6,-3 0-8,-1 6-1,-7 7-7,-7 7-4,-5 4-10,-4 4-16,-4-1-27,-1 3-38,2-6-60,2-2-110,11-9-465,-10-3 0,5-6 0,-2-4 0</inkml:trace>
  <inkml:trace contextRef="#ctx0" brushRef="#br0" timeOffset="19853.5239">26280 1857 1313,'0'-2'67,"3"2"33,1 0 17,7 0 4,2-3 5,7-4-1,1-1 0,0-6-3,-6 4-4,-1-2-38,-8-2-46,-8 3-32,-7-2-11,-6 1 10,-6 2 11,0 5 18,-6 3 14,3 10 12,3 8 7,7 6 15,8 6 5,2 7-2,8 3-10,13-1-30,10-3-103,19-6-175,6-5-303,7-6 0,4-11 0,-3-6 0</inkml:trace>
  <inkml:trace contextRef="#ctx0" brushRef="#br0" timeOffset="20372.2162">27246 1705 2217,'0'0'15,"0"2"7,0 10 3,0 3 3,1 10 1,2 8 1,-1 6 1,-1-3 0,1 2 5,0-6 10,-6-5 15,1-4 17,0-10 17,-2-6 4,-1-2 3,0-11-1,2-10 3,1-5 2,0-11-6,3-9-17,0-2-14,3 1-23,4 5-22,3 5-5,8 9-1,6 5-3,3 5-3,0 9-3,-2 1-2,0 6 1,-6 3-13,-3 6-10,-1 0-5,-3 7-11,-2 1-4,-4 1 2,-3-1-2,0 0-3,-3 0 2,0-2-38,0-3-102,5-2-171,-4-2-217,1-3 0,8-6 0,5 0 0</inkml:trace>
  <inkml:trace contextRef="#ctx0" brushRef="#br0" timeOffset="20706.3446">27595 1705 1260,'0'2'88,"0"5"29,0 5 12,3 6 5,0 1 1,0 5 5,6-1 5,2 0 1,-2-4 6,4-7-34,1-4-22,-1-3-21,0-3-8,3-7-4,-2-5 0,5-4-6,-4-10-13,-3-5-4,-4-1-26,-4-6-25,-4 3-12,0 5-96,0 5-63,9 3-367,-5 14 0,-1 3 0,2 2 0</inkml:trace>
  <inkml:trace contextRef="#ctx0" brushRef="#br0" timeOffset="21301.0699">27929 1632 1293,'0'5'53,"3"5"14,-3 4 6,3 10 3,-3 5 4,2 3 0,1 0 2,-3 0 3,2-5 20,-2-9 8,0-2 0,0-7-3,0-6-4,0-5 0,0-8 1,0-8 2,0-9 1,2-7 3,3-2-5,2-1-35,1 5-32,4 8-8,3 8-2,4 13-3,1 1-5,9 6-1,1 5-6,-3 7-7,-5 1-13,-4 9-1,-7-1 7,-8-2-1,0-3 4,-3-6 11,-3-5 6,3-5 6,0-3 10,-3-3 2,0-5 2,3-9 1,0-6-5,6-8 1,6-5-9,5 0-12,-2 6-11,4 5-9,-4 12-12,-3 6-4,-4 5-2,-2 8 3,-2 7-3,2 8-8,-3 0-7,0 10-37,0 1-76,1-6-83,-3-8-393,2 6 0,-1-9 0</inkml:trace>
  <inkml:trace contextRef="#ctx0" brushRef="#br0" timeOffset="21798.7073">28372 1310 1492,'0'-7'54,"1"5"26,1-1 16,5 9 8,-1 15 0,6 21 4,2 10 3,-2 9 1,-3 2 0,-3-1-49,-3-11-10,-2 0-30,-1-10-13,0-9-7,-1-7 9,2-7 13,-1-8-2,0-6 1,0-7 1,0-10-3,4-6 2,0-5 4,9-1-8,7-1 5,4 6-7,0 8-15,2 4-4,-8 5-2,0 3-3,-7 4 5,-1 6 2,-3 2-1,-3 4 5,-3 3-3,-6 1-1,-7 2-2,-9 1 4,-6 1-8,-3-3-33,-1-5-31,4-6-44,14-7-117,3-6-233,7-9 0,3-7 0,13-8 0</inkml:trace>
  <inkml:trace contextRef="#ctx0" brushRef="#br0" timeOffset="22386.1873">28629 1663 1334,'3'0'67,"0"0"36,7 0 9,0 0 4,5-2 0,1 0-5,2-2-16,-4-4-32,-2-4-13,-6-5-38,-5 0-35,-8-3-28,-7 5 2,-2 1 1,-5 8 5,-5 3 8,2 9 21,0 6 35,4 11 15,5 0 9,6 7-1,8-3-4,2-3-8,13 0-7,7-10 4,11-4 0,4-5-2,0-4 3,0-9 0,-8 0-1,-11-6 3,-9 1 11,-5-1 1,-1 5-1,-4 3-5,2 3 0,-2 7-1,1 8-3,1 4 0,-2 6-2,2 5-4,0 3-12,2-4-3,-2-4 8,0-6 65,0-5 21,0-9 1,0 0 3,-3-7-1,0-10 1,3-11 1,-2-7-1,2-11-3,5-3-11,5-1-73,-1 7-45,3 10-67,9 9-95,5 6-116,5 10-357,9 4 0,9-2 0</inkml:trace>
  <inkml:trace contextRef="#ctx0" brushRef="#br0" timeOffset="22742.2727">29434 1552 1520,'-12'9'19,"0"7"8,0 5 13,3 5 14,4 1 6,7-5 16,7 1 22,6-5 14,3-2 24,6-5 1,8-6 0,0-3-6,1-5-12,1-8-11,-8-4-9,-10-5-19,-7-8-22,-9-1-11,-10-3-29,-10 2-14,-1 9-9,-8 7-32,-1 8-98,-4 5-106,5-17-291,10 26 0,9-1 0,12-4 0</inkml:trace>
  <inkml:trace contextRef="#ctx0" brushRef="#br0" timeOffset="23148.707">29918 1194 1698,'-5'0'56,"-7"1"22,-8 8 10,-8 8 5,-4 3 3,-1 11 5,1 10 3,7 5 4,5 0 7,8 5-27,6 2-19,4-5-19,7-2-6,1-3-3,4-5-2,0-8-4,-3-6 6,0-6 24,-5-6 6,-2-3-5,-3-8-4,-6-1-1,-3-8-4,-3-7-5,1-7-7,7-4-6,4 3-13,4 2-26,11 5-16,6 11-6,11 2-54,13 1-128,15-3-430,-1 5 0,1-2 0</inkml:trace>
  <inkml:trace contextRef="#ctx0" brushRef="#br0" timeOffset="23895.8287">30444 1216 969,'0'-7'41,"1"4"18,-1-1 27,0 8 7,0 16 7,0 18 2,0 13 5,0 15 1,2 6 1,1 1-29,0-6-9,2-9-20,-2-10-24,1-11-9,-6-8-13,-2-9-45,-2-13-86,0-7-246,-8-5 0,-4-6 0,2-2 1297,-1-17-1083,2-4 34,5-6 38,3 6 22,3 0 3,2 15 8,2 16 17,5-2 81,10 2 103,15 3 85,14-2-30,14-2-33,1 1-39,1-1-20,-13-1-23,-18 4-18,-13 1 16,-10 6-34,-6 1-17,-6 10-19,-3 9-3,3 6 1,0-1 0,-2 1 1,4-4 21,4-7 17,3-5-1,-3-6 25,0-2 2,0-6 2,0-4-1,-3-9-4,-6-6-1,0-9-1,-4-6 0,2-7-8,2-2-19,4 3-30,4 4-7,1 5-3,0 12-9,0 5 9,6 3 4,3 6 1,15 2-3,8 1 0,13 0-8,4 0-57,7 0-137,-5-19-179,-7 17 0</inkml:trace>
  <inkml:trace contextRef="#ctx0" brushRef="#br0" timeOffset="24102.2864">30957 1569 1050,'0'11'78,"3"7"5,0 5 4,2 7 1,-2-5 0,5 1 1,-3-2 0,0-5-13,4-5-104,-3-9-312,1 3 0,8-8 0</inkml:trace>
  <inkml:trace contextRef="#ctx0" brushRef="#br0" timeOffset="24587.6227">31142 1518 1446,'2'0'22,"-1"0"31,2 3 27,2 7 29,1 7 12,3 10 3,1 11-1,5 8 2,-1 5 0,4-1 1,-3-2-22,-2-6-31,-5-6-25,-5-5-24,-3-11-3,0-6 1,0-10 1,-3-5-1,-5-11-2,-7-5 1,3-17 1,-3-7-3,3-15-4,9-4-3,3-1-11,0 9-2,6 8-1,2 9-7,5 9 3,2 6-11,8 4 9,2 1 4,0 8 0,-1 5-3,0 6 5,-5 7-1,-7 7-1,-2 2 10,-6 11-2,-3-2 12,-8 0-9,-5 0 2,-9-4-1,-9-4-43,-6-1-91,1-6-72,3-9-307,16-5 0,10-2 0</inkml:trace>
  <inkml:trace contextRef="#ctx0" brushRef="#br0" timeOffset="24926.4556">31574 1448 914,'-8'0'47,"-5"8"17,-4 4 20,-2 6 13,7 2 7,6 6 3,6 2 6,12-2 3,9-2 12,7-4-30,7-3-11,7-3-19,-5 1-24,-9-1-16,-9 1-1,-11 1 3,-8 2 8,-14 3 6,-11-1-4,-14 5-4,-22-2-2,-12 1-46,-7-7-147,-12-1-276,0-6 0,-2-7 0,-4-7 0</inkml:trace>
  <inkml:trace contextRef="#ctx0" brushRef="#br0" timeOffset="26096.1874">22704 2864 1681,'0'0'18,"0"3"10,0 3 17,2 4 10,3 4 7,2 3 3,3 10 6,3 2 1,3 2-1,-4-1-15,-4-1 1,-1-5-4,-4-5-3,-1-5 12,-2-4 31,0-6 21,0-1-3,0-6 1,0-3 0,-2-7-2,1-10-2,-1-6-4,-1-5-14,3 0-22,5 0-34,4 5-27,5 5-2,5 8-3,9 7 1,7 4 0,0 14 1,-4 5 2,-4 7-2,-9 5 1,-10 7-1,-3-4 4,-5 2 3,0-5 5,-2-5 23,4-7 46,-2-4 25,0-7-3,0-5-1,0-7 0,1-8-1,-1-7-6,10-10-7,4-3-10,5 3-26,1 5-45,3 8-35,-7 11-3,-4 5 0,-1 8 4,2 9-5,0 4 3,1 8 2,0 8 3,2 1-16,-2 4-25,-5-5-37,2-1-120,28-7-575,-30-6 0,1-7 0,4-6 0</inkml:trace>
  <inkml:trace contextRef="#ctx0" brushRef="#br0" timeOffset="26552.5173">23544 2985 2457,'-12'-1'92,"-5"-5"9,-5 3 3,-5 1 4,0 1-2,1 4 2,3 2-4,7 4 4,7 4-1,6 5-71,1 0-20,4 0-7,4 2 0,-3-2-11,5-4 9,3-5 4,0-6 12,4 2 2,-1-7 1,3-4-6,2-5-8,-3-4-14,1-5-18,-4-3 3,-3-4-7,-7 3-4,-2 5-12,-1 1-13,2 6-8,-2 6 5,0 5 10,1 4 13,4 8 17,-1 6 5,4 0 0,-2 8-3,1-1-27,-1-3-81,3-8-121,-3 2-306,-3-6 0,3-7 0,2-1 0</inkml:trace>
  <inkml:trace contextRef="#ctx0" brushRef="#br0" timeOffset="28731.85">32266 1296 1866,'0'-7'86,"0"-1"-2,0 3 13,0 0 13,0 7 9,0 14 5,0 13 2,0 12 8,0 14 0,3 8-73,-3 3-11,0-3 1,0-6-17,0-6-35,0-12-54,0-10-99,0-10-96,0-11-273,0-4 0,0-7 0,-3-6 0</inkml:trace>
  <inkml:trace contextRef="#ctx0" brushRef="#br0" timeOffset="29116.0582">32188 1644 1290,'-6'-5'105,"1"0"24,4-2 15,-2 3 20,9-2 10,10 2 13,7 3 15,10-4 13,12 3 8,2 0-72,0 0-27,-8 6-25,-9 3-14,-12 2-17,-12 7-8,-5 3-14,-1 6-13,-1 1-14,1-3-2,1-2 10,3-5 27,0-5 22,5-7 13,3-1 2,3-6 3,0-2 0,0-8 2,0-3-4,-4-6-24,-4-3-32,-2-5-31,-7 3-29,-4 3-13,-13 5-5,-5 11-4,-8 6-59,-4 7-160,1 0-502,-5 12 0,5 2 0,-4 0 0</inkml:trace>
  <inkml:trace contextRef="#ctx0" brushRef="#br0" timeOffset="30168.4961">21704 2564 1490,'0'0'30,"0"0"9,0 0 21,1 3 28,-1 3 18,5 11 30,3 10 8,0 13 3,4 16 0,-1 11-20,-1 4-2,-4 4-8,-1-7-16,-3-10-18,-2-14 2,0-13 0,0-12 28,0-9 2,0-6 1,0-5-6,1-9-1,2-4-3,4-7-4,4-4-13,4-1-19,5 2-30,2 6-38,2 6-5,1 5-4,-1 7-3,-2 7-3,-7 4 1,-1 7 1,-10 4 2,-1 6 1,-9 2 0,-5-2 1,-6 0 2,-6-7 2,-1-3 3,4-7-8,4-5-61,8-5-110,5-11-144,2-5-358,5-7 0,7-8 0,8-10 0</inkml:trace>
  <inkml:trace contextRef="#ctx0" brushRef="#br0" timeOffset="30471.1498">22018 2989 1386,'4'3'116,"0"1"45,-1 1 36,6-4 13,6 2 0,1-7 3,2-3-1,1-3-11,-6-4-13,-5 0-61,-7 0-62,-4 1-43,-9 3-40,2 5-10,-10 3 1,2 0-2,0 6 3,3 11 11,5 4 12,6 5 7,1 5 3,6 1-4,9-1-45,8-2-88,40-8-470,-16 0 0,11-9 0,8-6 0</inkml:trace>
  <inkml:trace contextRef="#ctx0" brushRef="#br0" timeOffset="31296.1433">23701 2582 659,'0'-4'79,"0"-3"17,0 3 10,0-4 5,0 8 2,0 0-2,0 0-5,0 0 0,0 0 25,0 3-27,6 13 14,3 11-5,1 14 0,4 19-1,2 6 4,-1 9 2,2 4 8,-3-9 1,2-10-24,-7-10-30,-3-12-52,-3-9-4,0-11 3,-3-7 1,0-7-15,-3-4-3,-6-6-1,-3-10-1,-6-6-1,-4-5 7,-4 1 21,2 2-11,1 8-13,4 10-2,2 6 9,2 8 5,10 6-1,2 2 1,5 6-6,4-3-21,10 1-10,4-7-20,15-4-98,14-8-147,-1-1-226,2-5 0,0-9 0</inkml:trace>
  <inkml:trace contextRef="#ctx0" brushRef="#br0" timeOffset="31629.7279">23993 3010 765,'4'2'141,"4"-1"25,2 0 11,8-1 6,0-2-1,3-6-6,-1-7-42,-5 0-49,-2-9-61,-7 0-112,-6 0-29,-13 5 2,-2 2 28,-6 6 24,-5 7 31,1 4 31,4 6 51,0 7 57,8 6 66,6 5 11,4 5-8,9 3-46,6-1-97,10-1-81,15-5-105,11 0-283,15-5 0,5-9 0,4-4 0</inkml:trace>
  <inkml:trace contextRef="#ctx0" brushRef="#br0" timeOffset="32197.3899">24772 2567 1471,'0'-8'63,"2"5"10,1-6-2,-3 1-5,3 6 28,-2 4 20,2 8 11,5 5 4,1 9 5,1 13-52,5 6-11,-3 7-9,-1 4 4,-2-3 0,-2-4-35,-5-5-18,1-9-11,-3-6-4,0-10 9,0-2 17,0-9 2,0-4 4,2-7-2,-2-6 3,3-8 8,4-7 11,4-3 12,-1 6 7,5-1-12,0 8-18,5 8-5,-1 4-21,1 4-33,-4 8-18,-2 4-8,-9 6-10,-3 6 0,-12 5 6,-7 5 14,-13 0 7,-6 3 5,-7-3 21,-1-6 38,9-6 27,14-7 10,8-11-122,10-8-171,7-7-335,8-3 0,14-10 0</inkml:trace>
  <inkml:trace contextRef="#ctx0" brushRef="#br0" timeOffset="32600.3133">25177 2912 1493,'0'17'66,"-3"7"11,2 7 5,1 4 2,-2-4 20,7-10 19,3-8 22,1-3 7,7-8 3,5-4-55,1-7-45,4-5-67,-6-5-41,-1-3-7,-7 1-31,-6 6-19,-3 6-1,-3 12 13,3 5 13,1 12 9,4 12 34,-2 7 92,7 9 60,-6 5 29,-4 1 41,-3-1 21,-10 0-6,-20 0-13,-13-3-16,-12-3-4,-20-2-1,-6-8-56,1-13-153,5-14-652,18-10 0,23-22 0,18-18 0</inkml:trace>
  <inkml:trace contextRef="#ctx0" brushRef="#br0" timeOffset="33606.1482">26572 2556 2208,'0'0'14,"0"3"4,3 2 2,1 13 3,5 10 0,4 13 1,3 14 0,1 3 5,-2 2-1,-5-4-9,-2-10 5,-4-9 18,-1-11 27,-3-10 5,0-11 1,0-5-1,0-8 1,0-9-8,-3-13 2,3-6-2,0-13-6,3 4-22,6 1-29,11 9-28,0 9 13,8 8 2,2 7 2,2 0 3,-7 5 5,-4-1-1,-9 0-1,-7 3 2,-2-4-2,-3 2 26,-1-5-15,-1-6-2,-1-1 0,0-5 0,-2 0 4,-1 3 2,6 0-7,-3 11-2,6 4 6,6 12-2,2 8 3,5 13 2,1 14 6,-5 12 10,-6 6 7,-3 2 13,-3-2 13,-6-9 2,3-5-1,0-8 1,3-12 17,-2-9 7,4-10-3,4-6-11,12-6-11,6-6-14,8-6-10,11-2-5,1-9-4,3-3-7,-5-1-42,1 3-45,-6-3-38,-12 6-33,-7 1-6,-10-2-14,-5 5-1,-8 0 13,-4-2 15,-6 3 15,-3 6 26,-6 4 35,-3 6 39,3 7 33,1 10 8,9 8 12,4 10 9,7 7-8,3 6-12,6 1-11,9 2-10,11-5-36,11-3-34,12-11-57,11-3-95,7-24-424,4 3 0,-1-6 0,2-9 0</inkml:trace>
  <inkml:trace contextRef="#ctx0" brushRef="#br0" timeOffset="33893.3776">28224 2372 1792,'0'-6'67,"0"5"22,0-1 30,0 9 12,0 15 1,0 13 4,2 11 2,-1 14 0,1 4-3,-2 2-91,1-6 23,-1-2-14,0-7-38,0-8-49,2-9-101,5-13-131,-2-7-258,10-10 0,7-8 0,8-14 0</inkml:trace>
  <inkml:trace contextRef="#ctx0" brushRef="#br0" timeOffset="35045.6003">28501 2692 2065,'-5'0'39,"1"0"16,-5 8 12,3 1 1,5 7 4,-1 5 7,7 5-2,8 0-3,2-3 6,6-2-21,-1-6-4,-1-6-7,1-6-10,-8-8-2,-6-4-6,-3-9-5,1-7 0,-11-7 8,-2-5-6,-3 3-10,-2 2-7,5 8-12,5 9-12,1 4 1,4 6 2,8 2 0,2 1 1,8 2-3,7 0-2,9 0 5,-2 4-1,0 0 2,-3 5 7,-6 2 1,-7 7 0,-5 1-3,-5 3 1,-4 0 0,3 1 1,-4-5 2,-2-5 6,2-5 8,-2-2 4,0-6 0,0-5 8,-4-3 6,-2-6 4,-3-10 4,1-5-3,3-3 0,2-2-12,6 8-5,9 5-5,4 5 0,5 9-6,9 2-7,5 3-6,0 2-2,-5 0-1,-5 0-6,-5 0 2,-8 0 1,-7 7 1,0 0-3,0 5 4,-1 5 0,1 3-1,4 2-2,-2 2 2,-1-2 1,-3-4 1,-1-4 10,-1-3 18,-1-7 19,-1-3 6,2 1 4,-2-6 1,1-6 1,-2-7 2,2-4 3,3-9-5,8-2-11,2 2-18,6 4-20,5 6-10,-2 9-3,1 4-4,-7 5-6,1-1-2,-5 6 0,-6 2 4,1 2 3,-1 3 0,1 5 1,0 2 3,6 1 0,6-1 5,-1 0 4,4-5 5,-5-2 14,1-5 11,-4-3 1,2-5 3,5-6 1,0-5-2,0-3-2,-1-4 2,-8-4 0,-5 8-14,-2 5-16,-5 7-8,0 7-2,2 13-3,2 15 0,9 15 0,7 15-1,3 11 4,5 3 1,-1-4 14,-12 1 6,-13-7 9,-19-6 2,-25-1 1,-20-7-2,-23-1-29,-22-2-48,-15-11-155,-15-22-490,-4 6 0,-5-8 0,9-5 0</inkml:trace>
  <inkml:trace contextRef="#ctx0" brushRef="#br0" timeOffset="36156.5297">20780 4223 878,'0'-9'66,"0"2"23,3-4 55,-3-5 42,0 4 40,0 3 33,0-2 26,0 4 4,0 3-1,0 1-50,0 1-19,0 4-18,0 5-49,3 6-37,3 16-40,3 6-31,6 11-23,5 1-4,4-1 3,3-10 14,-2-6 2,-2-7 7,-3-13-3,-4-5-4,2-10 2,2-5-3,4-7-7,-2-9-10,-4-10-5,-3-3-4,-6-3-7,-3 6-11,1 10-6,-6 7-12,2 10-3,0 5 1,3 9 7,-2 11 8,7 12 8,2 8-1,1 15 7,4 5 11,0 2 15,-1 5 20,-4 2 15,-5-5 29,-5 1 33,-14-6 27,-5-4 33,-14-7 22,-7-6 65,-14-9 42,-4-7 22,-7-12 4,-6-5-6,-3-8-27,10-1-30,3-4-23,17-4-38,12 1-25,12 0-119,10-1-189,2 2-113,4 0-113,10 1-129,12-3-252,5-3-449,5-6 0,11-8 0</inkml:trace>
  <inkml:trace contextRef="#ctx0" brushRef="#br0" timeOffset="36653.9445">23183 4027 1330,'6'20'40,"0"8"4,2 11-1,2 6 2,-5-4-1,-4-5 3,-1-5-6,3-12-44,17-9-323,-17-2 0,3-8 0,0-6 0</inkml:trace>
  <inkml:trace contextRef="#ctx0" brushRef="#br0" timeOffset="36889.3542">23303 4043 1588,'0'0'19,"0"0"18,3 7 13,5 9 13,3 6 6,-3 11 3,5 9-1,-9 2 4,-2 4-1,-1-5-3,-1-3-19,0-7-72,13-9-424,-9-5 0,-3-6 0,4-8 0</inkml:trace>
  <inkml:trace contextRef="#ctx0" brushRef="#br0" timeOffset="37367.4917">25977 3971 1190,'0'0'112,"0"0"22,0 0 6,0 0-3,0 1 2,0 4 3,0 2-1,0 2 2,0 7 1,2 3-70,-1 3-42,3 2-22,-1 1-4,-2-2-7,2 0-70,2-8-116,-4-4-270,3-5 0,2-5 0</inkml:trace>
  <inkml:trace contextRef="#ctx0" brushRef="#br0" timeOffset="37641.9489">26146 3913 1304,'0'-4'37,"0"4"12,0 4 9,3 0 3,1 9 4,-1 9 5,0 6 2,2 5 1,-2 4-1,-3-3-37,0-4 1,2-5-12,-2-4-6,1-4-11,2-9-95,0-16-290,4 13 0,-2-7 0,6-3 0</inkml:trace>
  <inkml:trace contextRef="#ctx0" brushRef="#br0" timeOffset="38161.0055">28248 3782 890,'0'0'42,"-4"1"19,4 4 5,0 4 5,0 7 4,0 2 1,0 5 1,0 3 2,0 0 0,0-1-17,4-3-52,-1-5-116,-1-3-190,-1 1 0,4-6 0,2-5 0</inkml:trace>
  <inkml:trace contextRef="#ctx0" brushRef="#br0" timeOffset="38405.4769">28406 3745 287,'2'5'52,"4"4"4,-3 7 2,3 6 1,-3 3-1,1 3-1,-2 0-3,-1-4-9,2-3-31,0-9-162,2 2 0,0-6 0</inkml:trace>
  <inkml:trace contextRef="#ctx0" brushRef="#br0" timeOffset="40086.6605">29869 3704 1027,'0'0'105,"0"0"26,0 0 18,2 0 3,-2 0-2,0 0 2,0 3 7,0 3 16,0 6 20,0 16-76,0 12-25,0 13-26,3 10-16,-2 5-4,2-2 2,0-2-1,0-9 0,-3-10 2,0-9 4,0-12 20,0-9 20,0-9 1,-3-6 2,0-6-1,0-9 1,0-6-1,0-11-5,1-7-23,2-15-22,0-8-29,2-6-20,-2-2-4,2 3 0,-2 6 0,1 10 0,-1 9-2,2 12-6,-1 8 2,5 9 2,1 10 4,1-1-1,4 1 2,-2 3-1,4 0-2,-3 0 3,5 3 2,-3 1 2,1 2 5,-1 4 0,-2 4-1,-3 2-1,-2-2 1,-3 4-2,-3-3 5,-3 2-1,-6-3 0,-3 4 3,-5-4-2,-7 0-3,-4-2-3,4-2-16,2-5-43,6-3-141,8-13-515,5 2 0,8-3 0,10-2 0</inkml:trace>
  <inkml:trace contextRef="#ctx0" brushRef="#br0" timeOffset="40333.1709">30275 3618 1876,'0'-2'70,"0"0"-3,0 2 20,0 2 5,0 7 6,0 9 0,2 10 2,2 5 0,-1 5-1,2-1-79,-1-3-15,1-6-81,8-12-138,-7-5-270,5-4 0,5-5 0,4-5 0</inkml:trace>
  <inkml:trace contextRef="#ctx0" brushRef="#br0" timeOffset="40607.4812">30632 3568 1472,'-8'0'72,"-5"0"38,-7 4 25,-10 6 8,-3 5 11,-2 6 8,-2 5 3,10 5-6,10-3 2,11 1-27,12-2-40,9-3-36,11-5-27,10-1-16,8-7-48,1-8-101,0-3-142,-6-46-248,-3 36 0,-9-5 0,-4 1 0</inkml:trace>
  <inkml:trace contextRef="#ctx0" brushRef="#br0" timeOffset="40877.0636">30805 3384 1196,'0'-3'16,"0"2"-2,0 0 18,0 1 22,0 5 9,3 7 5,-1 12 5,-1 11 1,1 10 3,2 9-14,-2-2-1,-2-3 1,0-4-24,1-9-65,-1-9-88,0-11-236,2 1 0,1-11 0,4-6 0</inkml:trace>
  <inkml:trace contextRef="#ctx0" brushRef="#br0" timeOffset="41136.1288">31026 3526 1478,'0'-1'1,"-6"1"26,3 4 21,-7 10 17,-4 9 16,-7 15 7,-2 8 9,-11 7 14,8-6 6,5-4 6,8-7-1,8-12-20,5-6-12,5-7-17,10-5-18,6-5-43,7-1-122,10-11-406,9 7 0,2-2 0</inkml:trace>
  <inkml:trace contextRef="#ctx0" brushRef="#br0" timeOffset="41560.0545">31449 3625 824,'0'7'93,"0"2"13,0 11 7,0 3 4,0 3 0,3 6 3,0-4 3,2-5 24,3-3 42,0-6-44,4-7-17,3-3-9,2-4-7,7-7-4,3-3-1,0-6-2,3-6-4,-6-5-27,-10-4-40,-8-1-30,-3 3-6,-4 6-9,-4 3-20,0 11-48,4 1-62,-1 4-102,2 2-252,0 4 0,6-1 0,11-1 0</inkml:trace>
  <inkml:trace contextRef="#ctx0" brushRef="#br0" timeOffset="42916.2518">31923 3625 1252,'0'16'54,"0"13"5,0 8 2,0 12 2,1 0 0,-1 3 1,2 0 0,0-2 0,-1-6 0,1-6-44,-2-11-10,1-6 5,-1-7-7,2-8-19,1-6-1,0-7-1,-2-10 1,1-9 0,1-5 3,2-17 1,0-11 0,-3-9 4,1-7 22,-6-3 52,-4 6 30,-1 10 22,3 8 10,-2 13 10,4 9 1,3 9 2,0 5-1,6 1-7,3 6-18,3 4-33,3 3-28,4 3-19,-2 1-11,6 4-5,2 4-7,2 1-4,0 6 1,-1 4-4,-5-2 0,-2 4-1,-6-1 5,-9 0 27,0-2 24,-11 2 19,-4-3 18,-11-3 12,-5 1 16,-11 2 7,-4-4 13,2-2 13,2-2 9,9-5-18,5 0-22,9-2-12,9-2-3,0 3 1,6-3-5,-4 0-4,4 0-13,-2 0-9,1 0-17,-1-3-9,2 3-6,-1-2-6,1 1-16,0 1-12,-2 0-10,2 0-8,0 0 0,-3 0-5,0 0 2,3 0-5,0 0 4,0 0 0,0 0-1,0 0 0,0 0 0,0 0 3,0 0-5,0 0 5,0 0 0,0 0 5,0 0-5,0-3-2,0 2 2,0 1 0,0-3 0,0 3-2,0 0 5,0-1-5,0-2 1,0 0-4,0 1-1,0 0 0,0 2-1,0 0 1,0 0 0,0 0 1,0-2 0,0 2 0,0 0-2,0 0-1,0 0-1,0-3-3,0 3-6,0 0-10,0 0-7,0 0-4,0 0 0,0 0-2,0 0 5,0 0 4,0 0 4,0 0 5,0 0 7,0 0 10,0 0 4,0 0 2,0 0 3,0 0 3,0 0-2,0 0-6,0 0 5,0 0-4,0 0-1,0 0-4,0 0 2,0 0 1,0-3-5,0 3-1,0 0 1,0 0 1,-3 0-6,3 0-1,0 0-4,0 0 4,0 0-1,0 0 2,0 0-1,0 0-17,0 0-36,0 0-54,0 0-41,0 0-31,0 0-26,0 0-60,0-1-117,0-12-360,0 10 0,0 1 0</inkml:trace>
  <inkml:trace contextRef="#ctx0" brushRef="#br0" timeOffset="45474.5388">19344 5961 1279,'0'0'62,"0"0"5,0 0 3,0 0 4,0 0 9,0 0 6,0 0 9,0 0 6,0 0 8,0 0-28,0 0 19,0 5 11,0-3 9,0 2 10,0 4 1,3 2-3,-3 4-3,3 3-4,2 5-8,1 2-20,0 8-32,0-1-13,0 6-13,1-1-13,-2 6-8,-1 1-4,1 5 0,-2 0 2,-2 5 24,1 2 4,-2 2 3,3 1 0,-1 3 0,2 2-2,-3-2 0,-1-1 0,3-5-6,-3-1-2,0 0-23,-3 2 2,3 1 5,-4 0 1,0 1 2,-3 2 4,3-2 0,1-4 1,-2-1 5,5-6 19,-3 1 21,0-4 5,-6 2 2,5 1 5,-2 3 7,-3 7 1,-3 1 3,4 1-2,0 3-2,1 3-20,4 0-22,0 1-16,3 0-5,0 3-8,-1-1-7,-1-2 0,1 1 0,-1-4 2,1-4-2,-1-4 0,2-6 0,0-3 4,-1-4-3,1-5 2,0-5-6,-2-8-2,2-2-3,0-8-1,0-2-4,0-6 1,0-1-12,0-4-36,0 0-71,0-1-110,11-1-260,-10-5-419,2-6 0,0-13 0,0-13 0</inkml:trace>
  <inkml:trace contextRef="#ctx0" brushRef="#br0" timeOffset="46646.4922">19540 7086 1170,'0'2'50,"0"0"18,0 1 20,0 1 22,0-1 15,0 0-5,0-3 5,0 3 9,4-3 5,5 0-24,6 0-23,7 0-15,6 0-18,5 0-23,9-3-10,7 3 9,5-5 2,7 0-2,6-5 2,5 1 6,-1-4 4,-1 0 2,-1 4 5,1 1 2,-1-1 2,8 0 4,10 3 2,11-2 2,19-4 3,16 4 3,17-1 1,14-5 1,17 5-2,10-2 1,-2 2-4,7-2-2,1 4-6,-6-1-2,1-3-1,6 2 1,10 1 1,2-6 3,15-3 6,9 3 4,5-1 0,-2-2-2,-1 1-3,3 2-6,-8 0-10,-2 4-7,1-1-10,-3 8-7,-2-5-10,1-1-8,1 6-4,-4-6 0,-3 2 0,4 1-1,-6 2-2,-6-3 1,-1 3 0,0 0 4,-7 2 1,0 0-2,-1-1 5,4 3-3,-3-1 3,2-2 1,8 3 0,4-2-4,-2-3 0,1-1 0,1-1 1,-10-2 8,-11-1 3,-10 2 1,-11-1-4,-14 5-2,-20 0-18,-14 2-77,-17 2-119,-16 0-228,-35-2-424,-27-1 0,-26-4 0,-37-3 0</inkml:trace>
  <inkml:trace contextRef="#ctx0" brushRef="#br0" timeOffset="48112.2982">19502 5969 563,'-1'-1'101,"1"1"27,-2-2 20,2 2 12,-3-5 3,3 5-1,0 0-7,0 0 5,3 0 18,-3 0-66,2 0-9,7 0-24,3 0-19,7 0 10,8 0 7,12 0 14,11 0 18,13-3 6,14-1-13,17-4-4,11-2-11,12-4 0,12-1 4,20-6-19,14 1-6,15-1-8,8-1-10,14-2-4,9 2-3,7 0-4,11-6-3,14 2-3,3 3-3,2-2-4,15 4-5,-7-1-2,-1 3-1,0 2-6,0 0-2,-10 2-1,4-2-1,-1 3-2,-7-1 2,-5-2 1,4 1 5,-12-2 1,-7-2 2,-5-1 7,-6 5 8,-11-2 4,-10 2 1,-4 3 4,-2 4-2,-7-5-1,1 3-2,-5-1-1,1-4-1,-6-1-4,-5 1 4,-6-2 0,-4 3 0,-3 1-4,-3 1 1,2 4 1,1 0-2,5 3-3,0-1-2,5 0-5,1 0-9,0 2-4,3 0-5,-3-2-1,-5 3 6,1 1-4,-1 2 1,-2 1 0,1 0 0,-3 0 3,0 0-5,-6 4 1,-8-1 4,-10 0-2,-12 3-5,-20-4 2,-17-1 0,-19-1-8,-17 1-55,-14 1-189,-16-2-86,-8-2-429,-17 7 0,-15 0 0</inkml:trace>
  <inkml:trace contextRef="#ctx0" brushRef="#br0" timeOffset="49788.2016">19377 8447 892,'0'6'60,"2"4"18,0 4 9,5 4 10,-4 3 9,3 8 14,0 3 18,-1 4 26,-4 2 23,-1 6-17,2-1-13,-5 2 2,-2 1 6,-1 3-7,0 1-8,1 0-13,2-3-16,1 2-25,4-2-25,-2 1-14,2-2-16,-4-2-19,2-6-16,2-8 0,-2-6-5,0-5 1,0-7 5,3-3 2,3-4 1,11-5 0,11-2 2,14-3-2,17-5 3,15-1 0,20-6 5,22-4 0,26-2-6,17-3 2,29-8 4,22 0 1,12-1 2,22-3 1,18 5 4,7 0 1,11-2 2,13 3 5,10 1 3,12-5-2,11 3-3,5-2 0,3-2-4,9-4 1,-4 3-5,1-6 3,-2 5 5,-12-3 1,-7 0 4,-14 1 2,-10 7 0,-12-1 1,-5 5 2,-10 2 0,-5 0 1,-4 4-6,-12 4-12,-9-4-6,-2 2-5,-13 4-4,-17-5-2,-7 1-4,-14 5-1,-18 2 0,-12 2 0,-9 3 0,-5 1-1,-7-2 1,1 5-3,-2-2-4,1-3 4,-6-2 0,-6-1 3,-15 0 2,-12-1 3,-7 3 1,-8-2 4,-5 5-2,-1-2 0,-2 1 7,-1 2-5,-2-2 1,-1 6-2,-2-7-1,-7 2-6,-7 0 0,-8 2 0,-12-1-1,-10 0 0,-4 3-3,-4 1 0,2 2-1,7-3-1,4 2-1,3 3 3,3 0-2,-2-1-4,-9-2 1,-11 3-11,-3 0 2,-6-3-5,-2 3-11,-2 0-30,4 0-19,-2 0-33,-2 0-45,-1 3-74,-2-3-121,-6 0-367,-8 0 0,-10 0 0,-15-3 0</inkml:trace>
  <inkml:trace contextRef="#ctx0" brushRef="#br0" timeOffset="51195.5358">22649 5710 808,'0'-3'53,"0"0"12,0 3 18,0-2 15,0 1 3,0 2-5,0-1 3,0 0 28,0 2 27,0 6-18,0 6 10,0 4 6,0 10-7,1 4-8,2 2 3,2 4 10,-1 3 1,2 3-28,-1 2-20,-1 5 1,-1 4-11,2 2-15,-2 5-8,4 3-2,-1 3 3,1-1 2,-1 4 3,2 0 5,-2-2 4,4 2-23,-1 1-1,4 1 8,-1-1 5,-3 4 12,3-1 4,-3 0 4,2-3 2,-5 3 12,1-5-4,1 2 1,0-3-4,0 2-10,0 1-2,-3 2-5,-1-2-9,-4 2-5,3-3-1,-3 0-8,0-7-4,0 0-5,0-7-1,0-5-2,0-6-5,0-5-12,0-7-1,0-5-6,0-4-4,0-4-2,0 1 1,0 2-3,0-2 1,0 2-1,0 1 3,0-5-5,0-4 1,0-4-2,0-3-2,0 0-4,0 1-4,0 5 3,0 6 1,0 9 2,0 4-5,0 3 4,0 3-2,0-5 3,0-4-5,0-7 3,0-7 14,0-9 2,0-4-1,0-2 4,0-2-3,0 0-24,0-2-22,0 2-28,0 0-20,0 0-37,0 0-67,0 0-73,0 0-87,0 0-178,0-41-422,0 33 0,4-3 0</inkml:trace>
  <inkml:trace contextRef="#ctx0" brushRef="#br0" timeOffset="54132.5585">20036 6392 1107,'0'-5'97,"0"2"41,0-3 31,0-2 21,0 1 28,0 1 29,0 1 27,0-2 17,-1 0 5,1 5-62,0-1-27,0-1-44,0 4-34,0 0-21,0-1-27,0 7-26,1 5-17,1 9-5,-1 11 7,1 15-2,1 5 3,-1 6 4,-2 3 6,1-3 5,-1-7 0,0-5-2,0-7-8,0-4-12,4-7-12,-1-4-7,0-6-17,3-3-51,4-5-79,-4-4-112,9-3-170,-8-2-331,5-2 0,3-8 0,2-2 0</inkml:trace>
  <inkml:trace contextRef="#ctx0" brushRef="#br0" timeOffset="54540.1846">20393 6653 1304,'-2'0'45,"-4"0"12,-1 3 22,0 4 26,-1 4 23,2 3 18,4 6 16,0 0 10,4-2 10,4-1-27,4-2-7,0-5 7,5-4-16,4-5-16,0-2-19,3-7-16,-2-4-15,-1 0-12,-4-5-11,-4 0-11,-6 0-5,-5 0-19,-7-3-7,-5 6-8,-6 2-7,-4 3 0,-1 6-3,4 3-1,1 0-25,5 2-50,10 1-98,3-3-167,0 2-225,0 0 0,5-2 0</inkml:trace>
  <inkml:trace contextRef="#ctx0" brushRef="#br0" timeOffset="54915.6419">20590 6583 1649,'0'0'33,"0"2"19,0 5 16,3 5 13,5 4 4,-1 6 4,2 3 2,-1-1 2,-1-1 2,-4-2 3,-3-6 9,0-2 12,0-2 8,0-8-11,0-3 1,0 0-1,0-8 2,0-7 1,-3-4-2,2-7-13,-1-4-21,2 1-27,0 3-25,0 6-3,3 6-7,6 5-18,9-1-31,7 4-49,10-1-98,6-6-119,-5-7-354,-4 10 0,-6 1 0,-13 3 0</inkml:trace>
  <inkml:trace contextRef="#ctx0" brushRef="#br0" timeOffset="55696.8187">20881 6546 1338,'0'13'115,"0"5"8,0 1 6,0 5 4,0-5 4,0-4 6,0-2 9,0-1 8,0-5 18,0-1-53,0-3-12,0-2-5,0-1-1,0-2-4,-2-10-4,-1-3-5,1-6-8,1-6-8,-1-2-17,4 2-30,2 3-19,3 6-5,3 3-7,8 4 0,2 4 2,-4 2-4,4 3-6,-6 2-2,-3 2 1,0-1-2,-2 1-1,-3 0-2,1 3 5,0 4 0,-7 2 4,0 5 6,0-1 8,0 4-1,0 0 1,0-1 1,3-2 2,-2-3 10,7-4 6,5-5 2,2-3-2,6-5-2,5-4 0,-5-4 0,2-3 0,-6-7 0,-6 1-1,-2-2-9,-5 3-9,-4 8-8,0 2-2,0 6 0,0 5-2,0 6 3,0 8 0,0 6 1,0 6 0,0 3 1,0 5 3,3-3 5,-3 0-1,4-1-2,-4-5 5,0-1 2,-7-1 9,0-5 13,-6 1 15,-7-2 14,-5-3 9,-4-4 12,2-2 5,1 0 0,4-1-4,2-4-4,11-2-11,1 1-31,4-3-71,-2 0-90,6 1-189,-3-1-532,3-1 0,-4 1 0,0 0 0</inkml:trace>
  <inkml:trace contextRef="#ctx0" brushRef="#br0" timeOffset="57488.3492">20196 7952 1407,'0'-1'94,"0"1"8,0 0-6,0 0 9,0 0 19,0 6 23,2 6 23,-1 9 21,3 9 6,2 15-66,-1 2-27,0 4-7,-2 1 7,0-6-5,0-6-13,-2-6-19,-1-8-6,0-9 11,0-5 19,0-7 0,0-5-1,0-3 2,0-8 4,-3-6-5,-1-8-5,-3-11-7,1-6-18,3-11-35,3-4-26,0-4 0,3 3-1,3 9-2,2 6 0,5 11-3,1 9-4,2 9 5,-2 2 0,-2 6 2,3 3 4,-2 3-1,3 3 1,-1 0-2,3 1-6,1 7-6,-3 0 0,-2 6-3,-7 0 1,-3 1 0,-4 0 0,-7 2 5,-8 2 0,-4-1 5,-6 2 2,-5 0 11,-2-3-17,8-4-51,6-3-71,15-8-270,0-2-300,8-3 0,11-3 0,7-5 0</inkml:trace>
  <inkml:trace contextRef="#ctx0" brushRef="#br0" timeOffset="57708.6603">20554 8093 1710,'0'5'45,"2"4"20,-2 6 7,0 6 4,0 1 0,1 6 0,-1 1-1,0-3-16,3 0-58,10-7-164,-6-5-255,0-3 0,7-9 0,-1-2 0</inkml:trace>
  <inkml:trace contextRef="#ctx0" brushRef="#br0" timeOffset="57969.5313">20912 8006 1430,'-19'3'83,"-7"3"5,-4 5 16,-6 8 10,10 5 7,5 5 5,9 2 0,6-2 1,9-1 3,9-6-65,6 1-25,9-9-11,7-5-50,7-6-89,3-9-380,-1 5 0,-5-10 0,2-5 0</inkml:trace>
  <inkml:trace contextRef="#ctx0" brushRef="#br0" timeOffset="58223.1174">21183 7790 2005,'0'-2'46,"0"-1"23,0 8 21,0 5 11,0 11 5,0 14 5,0 8 0,2 7-1,-2 1-3,1-2-43,1-8-31,-2-5-61,1-6-89,2-16-105,3-14-295,1 6 0,4-7 0,1-4 0</inkml:trace>
  <inkml:trace contextRef="#ctx0" brushRef="#br0" timeOffset="58484.673">21299 7990 1593,'0'0'27,"0"1"3,0 3 6,-2 7 14,-3-2 30,-1 11 26,-4 6 18,-3 0 9,1 0 3,0 0-24,4-7-1,2 0 0,5-5-3,-1-4-11,7-4-36,5-5-54,7-1-81,8 0-72,12-7-117,-4 3-224,9-2 0,-11-3 0,2-1 0</inkml:trace>
  <inkml:trace contextRef="#ctx0" brushRef="#br0" timeOffset="58868.5103">21710 8028 1135,'0'0'32,"0"1"16,0 5 16,1 1 25,-1 6 24,3 5 13,5 4 7,-4 1 3,5 0 7,2-3-13,-2-2 0,0-4 17,-1-6-2,5-4-22,-1-2-25,0-4-12,5-4-6,-4-3-5,2-5-9,-3-4-27,0-7-48,-7-4-74,-2-2-51,-2-1-12,1-3-61,-2-1-304,0 17 0,4 6 0,7 3 0</inkml:trace>
  <inkml:trace contextRef="#ctx0" brushRef="#br0" timeOffset="59620.4252">22143 7970 1014,'-1'11'84,"-1"6"9,2 8 4,-1 13 0,2 2 1,-1 6-1,0 2 1,2 2 0,-1-5 0,2 0-62,0-8-21,-1-5-8,-1-9 9,-1-7 5,2-8 1,-4-6 2,2-6 1,0-9 3,-6-8 4,0-8 0,0-10 4,2-7-2,-2-7-6,2 0 20,3 1 26,1 4 22,-3 5 13,4 9 12,2 7 5,1 3 0,3 3-2,5 6 5,9-2-1,5 3-20,5 3-27,3 4-20,-1 3-14,-8 5-11,-1 5-6,-7 4-1,-4 2 0,-7 5-2,1-1 2,-4 1 1,-3-2 10,0-1 22,-3-2 26,-4-1 17,-6-5 11,-10 6 17,-10-4 5,-12 1 8,-5-1-3,-4-2-4,-1 1-9,4-2-24,10 0-29,12 1-23,15-6-17,6 3-23,5-3-17,4 0-18,-1 0-18,-1 2-17,2-1-20,-1-1-12,0 0-2,0 1-13,0-1-37,0 0-28,0 0-36,0 0-64,0-4-97,0-7-380,0 7 0,0-1 0</inkml:trace>
  <inkml:trace contextRef="#ctx0" brushRef="#br0" timeOffset="70409.5437">22508 4761 609,'0'-11'122,"0"-3"20,0-2 43,-2-4 20,4 11 12,-2 1 7,0 2 4,0 4-3,0 1-8,0-2-92,0 3-20,2 3 8,4 9-17,0 9-4,7 21-1,1 21 0,5 21-2,0 16 6,2 10 9,-6 2 2,-1-5-17,-7-8-37,-4-10-33,-3-14-36,0-12-47,0-15-84,3-9-131,-1-33-347,-1 11 0,-1-11 0,2-3 0</inkml:trace>
  <inkml:trace contextRef="#ctx0" brushRef="#br0" timeOffset="73796.2467">22932 4768 1273,'0'0'45,"0"0"-4,0 1 0,0-1-1,0-1 2,0 1 3,0 0 12,0 0 13,0 0 12,0 0-37,0 0 1,0 0 3,1 0 3,-1 0 5,3 0 34,0 1 13,0 2 8,6 3 9,1 5 5,4 3 0,3 4 0,2-1 3,4 2-1,2-1-2,-5-1-33,-3-6-16,-5-3-14,-3-3-17,-8 0-1,-1-4 13,3 1 15,-3-2 13,0 0 13,0-3 15,0-2 5,3-3-2,-3 0 0,0-5-9,0 0-13,0-4-20,0-2-16,0-2-17,0-6-14,0 0-17,0 1-9,3 1 0,-1 4-5,1 7-15,0 5-34,-2 3-43,1 3-82,1-1-121,30-4-514,-21 3 0,-1 0 0</inkml:trace>
  <inkml:trace contextRef="#ctx0" brushRef="#br0" timeOffset="74164.2016">23368 4659 1701,'-3'3'65,"-2"3"23,-2 5 26,1 3 20,5 5 18,-2 3 3,3 2 4,3 0 4,0-5 2,1-2-29,5-7-2,0-5-8,-1-2-22,3-3-21,0-3-18,1-2-4,-1-5-15,-1-5-17,-4-5-31,1-2-30,-3-2-46,-3 2-40,-1 1-77,0 6-44,0 4-79,0 2-221,-4 9 0,0 6 0,-4 5 0</inkml:trace>
  <inkml:trace contextRef="#ctx0" brushRef="#br0" timeOffset="74400.3762">23326 4865 1767,'0'2'105,"0"1"14,0-1 16,0 1 8,0 0-4,0-3 11,4 1 2,2-1-3,10 2-10,8-2-105,10-3-120,11-5-138,-1 0-320,-1 1 0,-5-7 0,-8 5 0</inkml:trace>
  <inkml:trace contextRef="#ctx0" brushRef="#br0" timeOffset="74779.3754">23660 4773 1646,'-3'0'13,"0"0"8,-1 0 14,-1 2 11,0 3 8,4 0 6,-1 2 1,2-1 3,0 3 9,2-2-5,1 0 2,5-3-4,-1-1-15,6 1-9,1 0-9,-1-2-5,-2 1-2,-2 2-5,-1 2-9,-7 1-2,2 2-1,-3 3-1,-3-1 3,-3-1 1,-3 2 0,-1 0 2,-8 1-1,1-2-18,2-6-56,10-1-150,-5-5-249,4-6 0,6-5 0,0-4 0</inkml:trace>
  <inkml:trace contextRef="#ctx0" brushRef="#br0" timeOffset="75537.5695">23919 4717 1044,'-9'0'36,"-5"0"5,1 0 2,-7 0 11,5 0 21,-3 3 38,3 2 45,-2 2 26,0 4 22,-2 0-18,4 1 3,2-3 8,-1 5 9,7 0-5,2 1-11,2 0-34,2 2-42,-1 0-24,2 0-23,0-5-9,0-1-2,3-2-9,3-5-7,8-3-7,4-1-12,7-1-11,4-6-16,0-3-10,-4-3-2,-4-3-3,-9-3-4,-6 0-6,-4 0-5,-10-1 2,-7 1 1,-6 2 8,-1 2 9,-6 6 3,6 4-36,8 2-80,8 1-120,2-5-388,4 4 0,7 1 0,5-4 0</inkml:trace>
  <inkml:trace contextRef="#ctx0" brushRef="#br0" timeOffset="75969.4614">24107 4509 1836,'-12'-4'100,"-3"1"6,-3 2 4,-3 1 8,4 6 9,5 4 16,6 7 7,3 8 4,0 7 1,4 7-77,1 5-18,-2-1-5,0 1-2,0-4 1,0-3-3,-3-8-10,1-4-1,-2-9 23,3-3 26,-1-9-2,2-5 1,-1-10 1,-1-3-2,1-11-4,-2-3 7,0 0 17,1 2-5,2 9-39,0 8-20,5 4 3,8 5-2,5-3-8,12 3-16,11-1-55,6-3-91,-4-3-186,-2-10-507,-13 8 0,-11 3 0</inkml:trace>
  <inkml:trace contextRef="#ctx0" brushRef="#br0" timeOffset="76574.4024">23376 5111 2353,'0'-2'74,"0"2"-7,0 0 4,0 0 8,0 8 2,0 6 4,3 5 2,0 8 1,1 5 1,0 0-76,1-6 4,-3-2 18,-2-8 44,0-5 25,1-7-2,-1-1-3,3-7-2,0-5-1,6-8-6,2-5-5,2-4 0,4 4-15,0 3-51,-1 5-31,-2 8-3,0 4 0,0-1-2,-1 6-1,-2 0 0,1 5 3,-7 0 0,-1 3 4,-4 3 4,-1 0 2,-10 1 1,-1-2 2,-6 0 1,-6-4 1,-2-2-15,4-4-69,6-5-191,8-37-432,3 25 0,14-1 0,14-4 0</inkml:trace>
  <inkml:trace contextRef="#ctx0" brushRef="#br0" timeOffset="76937.5111">23726 5109 2105,'-16'3'81,"-4"8"6,-3 1 4,-1 5 0,11 3 2,9-1 2,2-6 1,7 3 5,5-6 0,1-3-58,-1-4-11,8-2-1,-2-5-6,-2-3 3,-2-2-2,-1-3-4,-2-3-16,-2-2-28,2-2-38,-3 2-34,3 2-13,-1 6-8,2 4 1,-2 10-12,-2 3-19,0 5-49,3 2-47,0 2-25,3-8-68,0 8 0,0-4 0</inkml:trace>
  <inkml:trace contextRef="#ctx0" brushRef="#br0" timeOffset="77389.4574">23984 5074 2070,'-10'1'66,"-6"-1"2,2 2 0,1 1 2,5 2 0,5 2 2,3 3-2,2 0 3,-1 2-7,6-4-51,4-2-13,2-1 2,1-3-1,2-2-10,-2-4-15,-3-2-4,0 0-2,-5 0-3,0 0 0,-3 1 5,-3 5 15,0 4 3,3 1 3,0 6 11,1 6 16,2 2 3,2 0 6,-2 3 10,-5-3 35,1-1 13,-4-3 2,-9-1-1,-2 0 0,-6 0-1,-6-2-1,0-2-8,-1-3-42,6-5-130,21-9-565,-7 1 0,6-3 0,9-8 0</inkml:trace>
  <inkml:trace contextRef="#ctx0" brushRef="#br0" timeOffset="77674.6924">24254 5045 1923,'-13'9'111,"-1"5"4,-1 5 5,0 0 6,12-4 4,0 0 2,3-1-4,6 0-2,-4-1-1,1-4-94,2 0-26,0-1-11,-2-2-10,-1 1-16,-2 2-20,-3-1-44,-3 2-47,-2-6-112,-4 8-239,-7-4 0,-1 0 0,-6 0 0</inkml:trace>
  <inkml:trace contextRef="#ctx0" brushRef="#br0" timeOffset="78677.8202">23444 6127 1414,'0'-2'102,"0"2"28,0-1 17,0-1 7,0 1 5,-4 0 7,-2-3 10,-4-1 15,-7 1 14,-4 0-55,-3-3-24,-5 3-18,-1 2-13,-4 1-2,3 2-3,-1 4-9,9 3-10,7 2-13,9 4-10,1 4-14,9-1-11,3 2-6,5 2-6,4 2-3,4-2-1,4 3 1,3-6 0,-5-2 0,1-8 0,-5-3 0,-1-2 2,6-7-3,-1-9-7,1-3-12,2-8-12,-2-2-7,-8 0-2,0 3 0,-8 5-5,-2 4-10,-4 5 1,0 7 0,0 2 13,0 7 15,0 3 15,0 9 10,0 7 8,-4 12-1,4 8 0,4 6 13,-4 2-1,0 3 1,0-3-3,0-9-6,0-6-3,0-9-6,0-6-35,0-7-120,8-12-157,-3 1-347,1-6 0,1-6 0,7-6 0</inkml:trace>
  <inkml:trace contextRef="#ctx0" brushRef="#br0" timeOffset="79150.5552">23857 6157 2100,'-6'2'59,"-3"1"32,0 6 19,0 5 12,3 4 5,4 7 3,1 1 3,4 7 0,5-3 0,2 2-41,7-2-14,2-5-31,2-4-14,2-6-9,-1-12-1,3-3 1,-1-8-3,1-7 2,-1-8 0,-4-2-2,-4-9-1,-8-2-2,-5-3-1,-3-4-3,-4 4 0,-6 5-1,-4 8 4,-5 9-3,-2 12 2,-3 2-2,7 3-2,0 3-4,4 5-18,7-2-45,6 2-136,3-2-182,-3 3-246,3 0 0,0-1 0</inkml:trace>
  <inkml:trace contextRef="#ctx0" brushRef="#br0" timeOffset="80109.5134">23407 7742 1426,'-3'-2'90,"0"1"29,3-2 33,-3-4 9,6-1 18,3-5 15,9-2 11,3-4 11,13 2 13,5 0-53,6-2-21,-2 4-27,1 5-31,1 6-10,-4 4-14,-7 8-16,-4 13-11,-10 7-8,-11 6-15,-8 15-8,-12 4-3,-10 3 0,-5-2 1,-6-4 3,-1-5-1,1-12 3,11-5 3,9-9 3,11-8 2,1-8 1,13-3-5,6-3-3,4 0-6,9 0-3,10 1-11,6 1-18,5 1-26,4 0-44,0 0-68,-3-2-84,1-4-127,-6 0-270,-7-1 0,-1-7 0,-2-3 0</inkml:trace>
  <inkml:trace contextRef="#ctx0" brushRef="#br0" timeOffset="80496.134">24250 7700 1836,'-6'6'104,"-3"6"16,4 3 14,-1 10 12,6 2 4,3 9 4,5-1 2,5-3 5,1-4 8,5-9-66,-2-5-1,1-6-9,0-8-15,-3-6-10,3-7-4,1-9-2,-2-9-2,-6-5-4,-5-6-10,-6-1-15,-3 3-17,-8 5-4,-8 8 2,-4 14 1,-7 7-4,-6 9-6,2 8-65,0 7-130,7-3-182,-1 10-291,3-4 0,1 4 0,2-4 0</inkml:trace>
  <inkml:trace contextRef="#ctx0" brushRef="#br0" timeOffset="81278.1232">22858 8915 1155,'0'-4'62,"0"1"25,0 2 20,0-2 1,0 2 3,0 1 31,0 3 27,0 6 37,3 8 26,0 10-41,0 14-13,7 15-24,-4 11-16,2 8 4,-3 5 4,-1 1-21,0 5-20,-1 0-33,-3 0-26,8-2-4,3 0 1,-4-1 0,5-2 0,-3-4-6,2-5-6,-5-6-8,-2-11-8,-1-4-4,0-7-2,-3-11-23,0-8-43,0-8-93,0-11-154,-3-17-385,3-1 0,0-5 0,-3-4 0</inkml:trace>
  <inkml:trace contextRef="#ctx0" brushRef="#br0" timeOffset="82836.3253">19368 9284 1440,'0'0'36,"2"6"15,-1 5 16,5 7 15,3 7 10,2 13 4,4 8 4,1 8 10,1 4 23,0 12 2,-4 5-13,-1 9-14,-6 4-13,0 6-14,0-2-9,0 1-2,0-7-6,0-5-9,0-1-23,-2-5-15,-4-4-7,0-9-2,0-3 0,0-8 1,-4-10 2,4-8-2,0-6 5,-3-8 0,3-1 8,3-6 7,-3 4 3,4-5 4,6-2-1,8-2 0,8-2-1,10-5 0,13 0 0,11 0 2,13 0-5,10-6-3,14-1-6,13-2-2,10-8-2,18-4 1,21 0 2,10-1 12,13-6 7,12 4 2,3 5 0,-2 2-5,4 3 2,3 5-3,5 1-1,-5 0-4,10-4-7,2 0-10,12 0-9,-10-7-4,4-5 7,-2 2 21,-12 2 17,-13-4 7,-8 5 1,-15 4 3,-5 3 4,-2 0-3,7 2 0,-1-2-3,7-2-7,0-1-20,-6-1-18,-6 1-7,-8 0 1,-7 1 1,-8 2-4,-2 2 5,1-3-4,-4 2 2,-2 1-2,0-1-1,1 3 4,3 2-1,-2 0-1,1 1-2,-8-1 2,1-2-2,2 1 5,-1-3-2,4 0-1,1-2 0,2 1-1,1-4 3,5 1 2,5 0-1,0 2 0,3 0 0,3 0-1,3 1 0,5 1 0,5 3-1,7 1-1,5 1-1,7-1-2,1 0 2,5-2-2,-1-3 2,1 4 2,-2-7 0,-7 0-1,-2-2 4,-6 0-2,-12 1 2,-15-2 1,-6 3-4,-14 5-2,-4 0-17,-9-2-36,-9 6-37,-12-1-46,-23-1-84,-24-2-130,-27-4-428,-34 5 0,-36-3 0,-43-5 0</inkml:trace>
  <inkml:trace contextRef="#ctx0" brushRef="#br0" timeOffset="83540.0432">20198 9731 3032,'0'0'118,"0"0"-6,0 0 1,1 2 16,3 12 12,5 8 1,-1 15 1,5 14-3,3 11 3,-7 2-104,3 3-14,-5-4 3,-2-6 1,-4-10-23,1-8-23,-4-15-28,-1-10-76,2-7-133,11-19-526,-14-3 0,-2-10 0,1-10 0</inkml:trace>
  <inkml:trace contextRef="#ctx0" brushRef="#br0" timeOffset="83746.7991">20116 9769 1598,'-6'-5'161,"0"-1"23,0 1 34,3-3 25,3 3 7,0 3 1,3-1-2,9-3-4,12 0-6,17-3-142,9-3-93,11 3-151,25-3-571,-24 4 0,-10 2 0,-8 2 0</inkml:trace>
  <inkml:trace contextRef="#ctx0" brushRef="#br0" timeOffset="84048.1577">20557 9890 1915,'-7'29'78,"-1"6"3,3 8 2,-2 9 4,14-15 6,6-10 6,4-10 13,5-11 10,3-6 3,4-11-71,-4-8-3,-4-10-1,-8-5-4,-7-8-14,-6-3-13,-10 1-3,-7 10-13,-5 5-10,0 13-12,1 10-33,2 2-81,9 6-105,13 0-285,-3-1 0,0-1 0,7 0 0</inkml:trace>
  <inkml:trace contextRef="#ctx0" brushRef="#br0" timeOffset="84794.1451">20792 9635 1927,'6'1'87,"3"6"26,4 10 8,3 13 5,-2 11-1,-1 13 0,-3 10-2,-4-1 0,-4-1 3,1-7-56,-3-9-32,0-8-26,0-12-17,0-11-73,0-8-123,0-16-365,-3-7 0,-7-11 0,-3-17 2014,-1-3-1645,-4 12 73,6 0 21,1 9 6,3 19-1,5 4 3,1 2 21,5 1 74,8 0 126,10-3 56,11 1-42,12-7-70,6 0-23,3-3-3,-6 0 1,-10 4-5,-14 1-9,-10 2 0,-7 3-7,-2-3-7,-4 4-14,0 0 13,-4-1 31,-3 5 22,-6 5 22,-6 4 6,0 5-2,2 6-3,2 0 3,8 2 0,3 0 8,4-7-13,4-2-30,3-5-22,8-8-16,2-6-6,8-10 2,5-2-2,-3-6 2,-3-7-1,-7-1-5,-4 4-3,-3 4-15,-7 8-1,-2 8-3,-1 5 0,0 12-2,0 8-2,0 11-4,0 8-9,2 5-1,2 2-22,7-4-23,1-5-17,4-14-35,6-8-63,6-12-139,-5-5-239,-1-8 0</inkml:trace>
  <inkml:trace contextRef="#ctx0" brushRef="#br0" timeOffset="85243.6353">21442 9467 1435,'0'-2'115,"0"2"29,0 3 25,0 6 26,7 8 11,2 14 1,2 12 5,5 15 9,-3 6 18,0 8-51,-8 3-39,-4 0-17,-6-4-12,-3-4-5,-1-7 2,-1-9 0,-3-7-1,6-10-10,0-8-11,4-9-13,3-5-4,0-7-10,0-1-11,-3-2-19,3-1-12,-3-1-2,-4 0-5,6-1 1,-4 1-9,0 0-4,1-2-9,-1-2-10,1-1-26,0-2-36,-1-2-32,0-1-60,1-1-104,1-4-134,-3-28-347,-11 28 0,-4-5 0,-3-8 0</inkml:trace>
  <inkml:trace contextRef="#ctx0" brushRef="#br0" timeOffset="89414.0174">12873 4185 686,'0'0'37,"0"-3"6,0-1 19,0 1 49,0 3 21,0 0 18,0-2 8,0 4-1,0-2-2,0 0-28,0-2-11,0 2-3,0 0-19,0 0-44,0 0-17,0 0-6,3 0 3,8 0 13,2 0 4,8 0 4,9 0 5,4 0 0,0 0 1,-1 0 1,4 0-3,-3 0-6,4 0-5,-1 0-4,3 0 3,-1 0 1,3 0-1,-2 0 2,-2 0-1,-1 2-3,1-2-3,-5 2-3,-1 1-6,0 0-6,1-1-4,-3 2-2,5-1-3,-2 1 0,-2-3-2,-1 4 0,5-2 1,-5-1 0,-1 0 0,2-1-1,2 0-1,-1 1-1,1-4-2,1 4-1,6-2-1,-4 0-1,6-2 0,-1 4 1,-2-2-3,0 1-1,-2 1 4,0 2-3,-1-1 0,0 2-1,1 0 2,-1-2 0,7 2-2,-1 0-1,-6-1 1,3 1-1,-3 0-3,-3 2 2,1 1 0,1 1 0,-2 0 0,4-2 0,-4 2 0,5-2 4,-2-3-1,4 1-1,1-2 2,0-3 1,-1 0-2,-2 3 0,-7-3-3,-1 4 0,-4 0 0,-4 2-3,-2-2 0,3 4 3,-4-6-2,-1 2 1,0-1 1,-2-1 0,1 1 1,-1 0 3,-3-3-2,1 3 1,-2-2-1,-3 2-1,0-1-1,0-2-2,0 1 0,1-1 2,5-1-2,-1 1-3,2 0 3,-3 0-1,-2 0-1,-2 0-3,-1 0-8,-2 0-11,-3 0-5,8 0-6,-5 0-1,0 0-3,-2 0 0,3 0 4,-7 0 2,4 0 3,-4 0 8,3-2 12,-3 2 2,3-1 4,-2-1-12,2-1-19,0 2-18,0-2-21,-1 0-23,-1 2-3,-2 0-1,2-1-7,-1 2-11,0-1-56,0-5-39,-1-2-22,1 1-104,-8 3 0,1-3 0,-7 1 0</inkml:trace>
  <inkml:trace contextRef="#ctx0" brushRef="#br0" timeOffset="91304.4068">13141 2813 904,'0'0'21,"0"0"-2,2 0 1,-2 0 3,0 0 4,1 0 12,-1 0 16,0 0 15,2 0 8,-2 0-15,0 0 1,1 0 1,-1 0 8,3 0 16,2 0 7,4 0-6,0 0-14,6 0-10,5 2-7,0 1-1,9-1 3,0 1 5,4-2-5,1 2-18,3-3-10,0 3-4,1 1-5,-7-1-1,-2 1-3,-3 1-5,-4 0-5,-2 1-2,1 1-2,0 2-2,1-4-1,1 0 0,0-4 0,-5 0 0,-2-2-2,-4 2 0,-4-1-3,-4 0-5,4 0 1,-5 0 0,0 0 0,1 2-3,2 0 1,-3-1-10,2 4-2,-2-2 0,0 1 4,-3-1 5,1 2 9,-2-1 6,1-1 1,1-1 4,-1 0 1,0-1 11,0 3 5,0-4 0,0 0 2,0 0-6,-1 0-6,-6 3 4,-3 2 4,-3 6 8,-5 0 1,-2 3-1,0 1 4,3 2 1,0 0 6,0-2 6,-2 1 5,-1 1-2,-2 3 5,-5-2-5,-3 2-1,-1-3 2,8-2-4,0 1-1,2-4-4,3 1-8,6-2-8,-2-3-7,4-1-15,2 1-8,3-2-18,1 0-22,-2-2-35,5-2-44,1 0-67,0-2-109,0 1-226,0 1 0,1-2 0,6-3 0</inkml:trace>
  <inkml:trace contextRef="#ctx0" brushRef="#br0" timeOffset="92140.3952">13957 3138 463,'-6'1'15,"-2"5"5,-2 1 11,-2 3 19,0 3 21,-2 1 29,1 3 20,-4 1 19,-2 2 8,-2-1-2,-2 2 6,-1-1 12,-5 0 3,2-3-12,-1 2-15,1 0-22,3-4-20,4-1-16,2-3-5,9 0-3,-5-4-9,8-2-12,2-2-10,-2 0-9,1 0-5,2 0-5,-3-1-1,2 1-3,-1 0-2,-1-2-1,3 2-6,0-1-4,3-2-3,0 0 1,0 0-1,0 3-1,0-3-2,0 0 0,0 0 0,0 0-4,0 0-2,0 0-1,0 0 0,0 0 0,0 0 0,0 0-1,0 2 5,0-2-1,0 0 3,0-2 2,0 2 3,0 0 1,0 0 2,0 0 0,-3 0-1,3 0-5,0 0-17,0 0-29,0 0-37,0 0-28,0 0-25,3 0-90,-3-19-220,0 19 0,1-3 0,4-1 0</inkml:trace>
  <inkml:trace contextRef="#ctx0" brushRef="#br0" timeOffset="93896.4513">23535 9501 245,'2'-4'47,"-2"1"25,1-2 54,1 2 29,0 0 33,-2 2 39,2 1 27,-2 0 18,0 0 9,0 0-18,0-2-13,0-1-18,0 0-52,3-2-26,0-2-29,0-1-36,5-3-24,5 1-14,-1-1-5,6-2-6,1 1-8,-3 0-7,2 4-3,-1-1-1,3 5-5,0-2 0,7 4-6,3-6-3,1 4-2,3 1-2,-1 1-2,-1 2 1,-5 4 4,-5 4-2,-4 6 5,-8 6-2,-3 3 5,-4 6 5,-1 2 3,-5 2 1,-3 1 4,-8 3 0,-6 1-1,-5-1 2,-4 1-2,-5-5 1,-1 2-2,0-7-4,2-3-4,2-6 3,7-7 0,7-5 3,8-4 0,4-6 1,5-6-1,4-4 2,3-1-3,6-1 0,9 3-2,3 0-2,9 0-4,-3 2-4,5 1-1,-1 2-2,-2 1-4,1 4-1,-4-2-3,-4 4-7,-3 2-12,-1 1-26,-7 1-24,0-1-67,-1 1-80,-2-3-131,-6-14-292,3 13 0,1-5 0,1 1 0</inkml:trace>
  <inkml:trace contextRef="#ctx0" brushRef="#br0" timeOffset="94239.5352">24373 9387 1846,'0'-2'27,"0"2"13,-6 2 8,-2 7 15,-8 6 20,-2 7 8,-2 7 9,-2 3 4,3 3 0,6-3-16,6-1-8,1-5-6,5-5 2,5-9-6,6-3-22,10-5-6,7-3-9,11-1-6,8-1-23,4-3-40,-2-3-65,0 0-108,-5-3-331,-18-2 0,-7 7 0,-10 0 0</inkml:trace>
  <inkml:trace contextRef="#ctx0" brushRef="#br0" timeOffset="94539.7684">24659 9332 1012,'0'-2'46,"0"2"2,-3-1 11,0 4 14,3 1 33,-3 11 39,3 6 26,-3 12 7,0 10 1,-1 8-34,-4 4-11,1 1-2,2-2-9,-1-4-16,3-6-33,1-6-45,2-7-61,4-9-79,8-11-144,4-10-217,6-1 0,10-5 0,7-9 0</inkml:trace>
  <inkml:trace contextRef="#ctx0" brushRef="#br0" timeOffset="95296.2287">25031 9411 1583,'-6'-2'39,"-2"2"29,-4 5 39,-6 3 24,3 7 25,-4 8 18,2 6 6,4 8 2,0 1-1,6 4-28,4-4-8,0-1-27,6-8-33,9-4-19,2-8-20,4-8-17,7-5-4,5-5-1,0-6 0,3-7-2,-1-4 1,-3-5-3,-6-7-5,-6-2-5,-6-1-3,-8 1 2,-3 3 13,0 3 25,-1 7 8,-7 4 5,-4 6 3,-5 3 10,-7 2 12,0 2 6,-3 2 8,1-1 8,5 1-3,3 0-17,6 0-6,6 0-3,0 0-3,6 0-7,-3 0-8,3 0-5,0 0-3,-3 0-8,3 0-9,0 0-5,0 0 0,0 0 1,0 0 5,0 0-1,0 0-2,0 0 0,0 0-6,0 0-4,0 0-3,0 0-3,0 0-3,0 0-2,0 0-9,0 0 0,0 0-3,0 0-3,0 0 0,0 0 1,0 0-1,0 0 1,0 0 2,0 0 0,0 0 0,0 0-7,0 0-25,0 0-100,-3 0-115,-3-2-748,-7 5 0,-16-1 0,-28-2 0</inkml:trace>
  <inkml:trace contextRef="#ctx0" brushRef="#br0" timeOffset="104008.0891">25326 4592 770,'0'-1'24,"0"1"0,0 0 3,0-1 8,0 1 16,0 0 19,0 0 20,0 0 15,0 0 11,0 0-18,0 0 11,0 0 16,0 2 3,0 2-4,0-1-9,0 2-18,0 2-20,0-2-13,0 1-9,0 2-4,0 0-5,0-1-13,0 3-5,0-2-4,0 3-6,0-2 0,0 2 0,0 2-2,0 2-1,0 2-2,0 1-3,0 0 0,0 4-1,0-1 0,0-1 2,0 3 2,0 0 5,0 0 3,0 2 6,0 4 1,0 1 2,0 3-2,0 0 1,0 2 0,0-3 0,0 2-3,0-1-3,0-1-2,0-1-3,0 1-2,0 0 2,3 1 3,-3 1 3,0 4-2,0-1 0,0 3 0,0 0-2,4 1-1,-2 1 0,2 4-1,2-2-2,1 2-5,-3 3-1,3 0 1,-4-1-1,0 4 2,-3-2 1,0 4 5,0 3-1,3 3 0,1 4-1,-3 5 5,5 2 2,3 1 4,0 3 2,2 3 5,2-3 3,-1 3-1,-1 3 4,4 5 3,-5-2 11,4 5 1,-1 3 2,-2 1 0,6-4 3,0 3-1,-1 3 4,2 5 6,3 3 3,-2 1-2,5 0-11,3 2-3,-2-8-3,0 3 4,2-3-6,-4 0 0,-1 0-1,-5-5-3,2-1-1,-2-5 0,-2-2 0,2-6-2,-1 2-2,-7-3-7,5-4-1,-5-4-2,0-5-4,-3-7-6,1-2-3,1-5-4,-2-5 0,-3 0 1,0-5-3,1 0 0,-1-2-1,0-3-4,0 0-2,-1-1-2,1-3-2,0-2 1,0 1-3,-3-4-1,2-3 4,-2-2-1,0-2-2,0-8 2,0 2 1,0 0 3,0-4-3,0 1 3,0 2 1,1-1-1,1 0 3,1-2 1,-1 3 4,-2-2 0,3 1-1,-3-3 0,3-1 1,-3 2-1,2 0 3,0 2 0,1 2-3,-3 1 0,0-1-3,0 3 1,1-2 0,-1-3-2,2-1-1,-1-3 1,-1-4-4,2 0 2,-2-2 0,1-2 6,1 0 4,-2 2-1,0-2 2,0 3 4,1-3 1,-1 3-2,0 0 2,0-2 0,0 1-1,0-2-5,0 0-5,0 0-6,2 0-27,-1 0-52,-1 0-41,2 0-50,-2 0-74,0 0-147,43-6-552,-43 5 0,-9-1 0,-9-7 0</inkml:trace>
  <inkml:trace contextRef="#ctx0" brushRef="#br0" timeOffset="106979.673">4427 6863 253,'3'-2'7,"1"-1"-1,2 0 2,3 0-1,-4 3 2,4 0-1,2 0 1,2 0 2,2 0-1,6-3-3,1 3-1,0-3 2,2 1 3,0-1 1,-2 2 0,-3-2 1,0 3-1,-3-2-2,3 2-2,2 0-1,3-1-3,3-1-4,0-1-6,2 1-1,2-1-1,4 0 2,1 2 3,3-4 4,5 0 3,7 1 0,6 1 1,5-4-1,13 2-31,-1-3-52,7 5 0,2 0 0,1-3 0</inkml:trace>
  <inkml:trace contextRef="#ctx0" brushRef="#br0" timeOffset="117216.1226">2561 8201 370,'0'-2'16,"0"-2"-2,3 2 3,1-1 1,-4 0-1,3 2-1,-3 0 2,3 1 3,0-3 15,3 3-1,4 0 11,1 0 25,5 0 13,3 0 13,0 0 13,1 0 9,6-3 1,2 1-2,2-2-15,2-1-11,3 0-11,2 3-15,2 0-7,0 1-12,-2 1-10,-1 1-5,0 1-2,-3 0-1,-3 0 1,1 3-1,1-2-2,3-1-5,-2-2-9,0 1-1,2-1-2,1 1-1,0 1-1,0 4 0,3-2-2,0 0 3,2-3-2,0 0-3,-1-1 5,4 0-4,1-1 1,0 1-3,0 0 1,2 0-1,-5 0 0,0 0-2,-1 0 1,-2 0 1,3 0-5,-1 0 3,-2 0-2,-1 0 4,0 0 0,-1 0-2,-4 0 1,0 0 2,-6 0-1,3-1 1,-4 1-2,-4-2 1,1 1-2,1 1-1,0 0-3,3 0 3,3 0 0,0 0-1,2 1-1,-1 2 2,1 0 2,-2 1-1,2-1 4,-4-3 0,1 0 1,-1 0 0,4 0-1,-5 0 0,2 1-1,4 1 0,-5-1-3,2 2 3,2-3-2,4 3 0,0-3-1,5 0 0,3 0 2,-2 0-1,3 0 1,-1 0-1,1 0 4,0 0-2,0 0 0,0 0 3,5 0-1,-2 0-1,6 0 0,0 0-2,2 0 0,-2-3 0,1 3-1,-1-3-1,0 2 0,-3-2 1,-3-2 1,0 5 1,-6-2-1,-4 0 2,-1 2 0,-2 0 0,-5 0 0,-1 0-2,1 0 1,-2 2-1,-3-2-1,2 2 0,-2-2 1,-1 0 0,-1 0-1,-3 0-1,-1 0 2,4 0-2,-5 2 1,6-1-2,0 1 1,4 1 0,4-2-1,3-1-1,2 0 2,2 0 1,0 0-1,1 0 1,-1 0 0,0 0 0,-1 0 1,-2 0-1,3 0-1,0 0-1,2 0 0,-1 0-2,2 0 0,-4 0 2,0 3-2,-2 0 0,0 1-1,-5 0 1,1 0 1,-2 1 1,0-4 2,-4 0-1,0 0 1,-2 1-1,1-1 1,4 1 0,-1-2 0,2 1-1,2-1-1,3 0 0,1 0-1,3 3-1,-2-1 0,6-2 0,0 0 3,-1 0-2,5-2 1,-3 2 1,1 0-2,0 0 1,-1-3 1,1 3 1,-3 0-1,3 0 0,0 0-3,-1 0 3,4 0-2,1 0 1,-2 0 2,3 0 0,-2 0 0,-1 0-2,-1 0 2,1 0 1,-1 0-1,3-1-2,2-1 2,0-1-4,-1 1 1,2 1-1,4-4 2,0 2 1,-1 2 0,0-2-3,-3 3 4,1-1-1,-1-2-1,-3 3 2,-1 0-2,0 0-5,-4 0-9,-2 0-5,-4 0-2,2 0 0,-1 0-1,1 0-1,0 0 2,-1 0 0,0 0 1,-1 0 0,2 0-25,0 0-20,3 0-25,1 0-31,2 0-12,0 0-6,-4-1 2,6 1 12,-4-3 23,-2 0 24,0 2 48,0-2 34,-4 0 30,-2 1 32,0-2 16,-1 0 5,0 2-3,0-2-16,3-2-21,-3 3-17,2 0-15,4 2-8,-4-1-8,-1 2 2,2 0-1,-1 0 3,-3 0 6,3 0 15,0 0 4,2 0 6,0 0 0,0 0 0,-1 0 4,2 0-3,-2 0 0,-1 0-2,1 0-7,2 0-9,-2 0-5,1 0-7,1 0-2,0 0-1,1 0 2,-3 0-2,0 0 0,0 0 0,-5 0 1,-1 0-1,-4 0-1,-1 2 0,0-1 1,-1 2-1,0 0 1,3 4-1,-1-2 1,2 1-1,0-1 0,0 1 2,0-3 1,-2 4 18,0-6 14,2 3 7,-1-1 1,4-1 1,-1 1 0,4-3 0,1 2-1,5-1 0,2 1-4,0-1-18,-2-1-12,4 0-6,-3 0-1,0 0 1,1 0-1,1 0 2,0 0 0,5 0-1,-2 0 2,3 0 2,2 0-3,-2 2-2,-1-1 0,2 2-2,4 1 0,0-1 0,1 1-1,2-1 2,1 0 0,-3-2-2,-2 2 3,0-3 1,-4 1-1,2 0 1,-1 1 1,1-1 0,-2 2-1,5 1-1,2-1 0,-2 1-1,0-1 0,-3-3 1,-2 0-2,-3 3 1,0-6 0,2 6 0,0-3 1,0 1 0,0-1-1,1 3 1,-3-2-2,-1-1 0,-3 0 0,1 0-1,-5 0 0,0 0 0,1 0 1,-4 0-1,-4 0 1,-5 0-3,-1 0 1,-5 0 0,-1 3 1,-6-3 0,-3 1 0,-5 2-3,1-3-1,-5 2 4,-3-2 11,0 3 16,0-2 12,0-1 7,0 1 5,0-1 4,0 0 5,0 0 7,0 0 0,0 0 0,0 0-8,0 0-7,0 0-9,0 0-5,0 0-3,-3 0-4,-1 0-6,0 0-4,-2 0-1,0 0-4,-3-1-7,0 1-17,3 0-13,-1 0-14,4 0-13,1 0-21,-1 0-20,3 0-49,1-1-54,-1-4-102,-1-2-211,-3 3 0,1 0 0,-3-2 0</inkml:trace>
  <inkml:trace contextRef="#ctx0" brushRef="#br0" timeOffset="119307.8887">25985 4613 1302,'0'-2'66,"0"-1"24,0 1 20,0 1 15,0 0 17,0 1 13,0 0 19,0 0 29,0 0 24,0 0-37,-1 0-15,-3 0-19,-5 0-13,-4 0-10,-2 0-12,-6 1-9,-5 2-17,-2 5-25,1 6-23,-2 4-8,2 2-7,6 5-4,4 2-6,7 6-6,5-3-7,4 5-3,1-3-1,7-1-3,5-5-3,5-1-8,1-5-20,11-7-28,2-7-62,7-3-93,4-10-90,37-15-351,-26-7 0,0 2 0,-5-4 0</inkml:trace>
  <inkml:trace contextRef="#ctx0" brushRef="#br0" timeOffset="119649.9728">26208 4709 1029,'-3'0'113,"-3"0"38,-2 0 23,-4 5 11,5 1 14,-2 4 9,4 6 8,3 4 5,9 1 3,0 3-90,2-3-24,0-3-36,3-4-16,-1-4 3,4-6-11,-1-3-8,0-5-9,6-4-11,-5-6-15,-3-6-25,-2-2-11,-8-7-16,1 1-10,-11 1-12,0 3-4,-5 4-1,-4 8-4,1 4-29,3 6-43,2 0-72,19 0-261,-11 4 0,3-2 0</inkml:trace>
  <inkml:trace contextRef="#ctx0" brushRef="#br0" timeOffset="120074.099">26591 4587 1294,'-10'1'91,"-8"2"23,-5 5 13,-7-1 8,2 6 10,3 1 1,7 1 0,6 3 1,7-1 1,6 0-60,9 3-30,3-6-20,4-2-3,3-1-11,4-2-4,-1-6 0,-2 1 2,-6 3-2,1-2-1,-5 0 4,-6 6-3,-2 0-2,-3 5-2,-3 2 7,-7 1-3,-3 2 0,-1 0-2,-7-3 5,3-1-4,0-3-2,4-5-26,1-7-80,9-4-171,-4-4-279,5-8 0,1-9 0,4-7 0</inkml:trace>
  <inkml:trace contextRef="#ctx0" brushRef="#br0" timeOffset="120358.5523">26841 4453 1656,'0'0'20,"0"2"26,0 6 22,0 9 9,0 7 3,2 13 1,1 10-4,0 2-1,4 5 0,-1-8-9,-3-3-31,-3-5-45,3-9-59,-3-5-92,11-13-264,-11 3 0,3-11 0,-6-2 0</inkml:trace>
  <inkml:trace contextRef="#ctx0" brushRef="#br0" timeOffset="120547.2575">26763 4739 1610,'0'-2'122,"0"2"8,0-1 3,0-1-9,0 0 7,4 2 1,7 0-50,10-3-83,15-4-136,17 0-328,5 1 0,6 0 0,-3-2 0</inkml:trace>
  <inkml:trace contextRef="#ctx0" brushRef="#br0" timeOffset="120871.3866">27255 4703 1936,'-5'8'51,"-2"4"2,1 5 3,2 1 0,2 2 7,4-6 1,1 1 4,3-4 9,-1-4 4,6-4-42,3-2-7,5-2-17,-2-8-22,-1-3-13,1-3-27,-8-8-14,-6 0-7,-5 0-10,-8 0-6,-10 6-2,-1 5-1,0 6-30,0 0-75,6 2-156,6 6 0,6 0 0,6-2 0</inkml:trace>
  <inkml:trace contextRef="#ctx0" brushRef="#br0" timeOffset="121285.9441">27581 4449 1552,'-16'0'58,"-3"0"18,-4 0 25,-6 3 20,5 3 26,3 6 10,5 10 6,7 7 2,4 5-1,4 10-37,2-1-22,5 1-18,-2-1-22,1-6-21,1-7-25,-1-7-9,-2-9-2,-3-3 6,0-5 10,0-3-2,0-6 4,0-1 0,-2-9-4,-1-6 0,0-3-5,2-4-8,-1 6-27,2 4 3,5 8-10,5 3-17,8 5-23,15 0-45,8-2-83,10-4-121,-3 2-199,-9 2 0,-13-1 0,-17 3 0</inkml:trace>
  <inkml:trace contextRef="#ctx0" brushRef="#br0" timeOffset="122356.5772">26956 4959 1376,'0'0'47,"0"0"2,0 2 38,0 2 27,1 5 10,2 5 6,3 9 3,-3 7 3,5 0 1,-5 3-35,0-2-11,-2-4-2,1-5-36,-2-8-22,0-3-15,0-9-41,0-2-39,0-8-12,0-9-4,-8-9-2,-1-6 2,0-4 3,2 3 6,-3 5 7,6 10 8,1 4 41,3 8 56,0 4 32,0 2 12,0-3 2,0 3-3,3-3 1,6 0-8,3 0-13,12-1-5,11 3-13,6-3-36,-1-4-53,-1 2-42,-10-1-15,-10 0-16,-8 3-24,-6 1-3,-4-2 4,-1 5 7,0 0 15,0 0 23,0 0 32,0 0 33,0 0 13,0 0 16,0 0 21,0 0 6,0 0 1,0 0 0,0 0-4,0 0 2,0 0 2,0 0 10,0 0 8,0 0 1,0 0-4,0 0-13,0 0-4,0 0-6,0 0-7,0 0-5,0 0-5,3 2-9,-3-1-8,0 1 2,3 1 10,0 1 30,1 8 19,2 5 20,-3 8 6,1 10 1,-1 0-1,-2 5 2,-1-5 2,0-4 3,0-8 31,2-7 18,-2-4 4,0-10-15,0 1-5,0-7-2,0-7-2,0-6-2,0-7-11,0-3-10,-3-2-37,1 0-43,2 2-24,-1 4-6,1 8-6,1 3-6,-1 2 0,3 3 1,5 2-2,5-1-13,5-1-20,6 2-48,0-1-76,6-6-140,-9 5-210,-4 1 0,1 0 0,0-2 0</inkml:trace>
  <inkml:trace contextRef="#ctx0" brushRef="#br0" timeOffset="124473.82">26072 6049 480,'3'-2'119,"0"1"34,2-1 40,0 1 29,-4 1 21,2 1 17,-2-2 14,1 1 9,-2 0 6,1 0-78,-1 0-40,0 0-38,0 0-33,0 0-9,-8 3-9,-5 1-11,-8 1-7,-6 4 0,-7-1-3,-6 1 0,1-3 4,-3-1 6,8 2-6,8-3-17,9-4-9,11 1-6,2-1-6,8 0-7,-4 0-2,0 0-4,0 3-2,3 0-1,0 3-3,-3 2 0,3 0-3,0 2 1,-3 5-1,0-1 3,-3 1 1,0 2 2,0 0 1,-4-1-1,4-3-2,0 1 1,3 0 3,3-4 0,4-4 1,5 1 0,6-4-4,2 0-2,7 0 2,-3-3 0,2 3 1,-2 1 0,3-3-7,-3 6-1,3 3-1,0 4-7,3 3 2,-3 2-2,-4 1 1,-5 3-1,-3-3 4,-9 3 0,-6 2 6,-6-2 8,-12 3 10,-7 1 4,-7-2 4,-12 0 2,-4-3-1,-3 0 1,4-8-3,1-5-8,10-6-50,7-3-106,18-7-137,11-10-542,6 0 0,12-5 0</inkml:trace>
  <inkml:trace contextRef="#ctx0" brushRef="#br0" timeOffset="124885.5721">26456 6292 1764,'-12'8'111,"-5"4"16,-1 10 10,2 7 10,4-1 17,7 2 4,4-1 2,4-4 5,3-2 13,3-6-73,3-7-13,6-6-11,6-4-8,3-7-11,3-7-17,-1-6-2,-5-7-2,-6-5-3,-5-3-15,-8-1-17,-7 2-12,-8 3-5,-5 4-5,1 7-9,-4 10-19,-1 5-58,5 6-112,11 1-500,-6 6 0,7 1 0,4 1 0</inkml:trace>
  <inkml:trace contextRef="#ctx0" brushRef="#br0" timeOffset="125098.1993">26777 6341 749,'0'16'119,"0"6"12,-7 9 4,-3 6 3,-10 0 0,-4-3-1,-6-2-18,2-5-83,12-11-376,-1 1 0,9-8 0,8-7 0</inkml:trace>
  <inkml:trace contextRef="#ctx0" brushRef="#br0" timeOffset="126251.9882">27118 6050 1422,'-6'0'73,"-3"8"31,-4 6 13,-4 9 9,-1 6 6,7 13-1,2-1 3,5 1 7,4-2 10,10-7-29,-2-3-19,3-10-29,0-5-3,2-5-6,1-6-1,0-5 1,7-7-8,0-5-19,2-9-23,-1-6-24,-4-6-16,-9-7-2,-4-2-8,-5 2 0,-8 1-2,-5 9 2,-2 6 6,-3 6 12,-2 7 15,2 5 14,8 3 18,2 1 4,4-2 1,1 2 1,3-1 0,0-2-5,0-1-2,6 3 1,6-4-2,4 2-4,7 0-12,7 1-6,0 5-3,2 0-5,-2 3-3,-2 5 2,-2 3 2,-5 6 0,-9 5-1,-3 2 2,-6 5 0,-3 2 2,3 1 1,-3 1 0,7-1 0,0-4 3,5-2 5,3-6 10,3-7 8,4-5 1,5-4 3,2-3-1,7-6 3,-1-3 1,-5-5 1,-5-7-2,-10-6-5,-9-5-11,-9-4-10,-3-4-5,-10-5-6,-2-3-4,-5 5-3,-2 3-2,-1 5-2,4 9 3,6 9-1,3 2 2,7 4 2,4 2-1,2 1 3,2 1 3,6 0-1,5 1 0,5 4 2,9-1-4,8 1-1,5 4 0,-4 3 0,1 6 0,-3 3 5,-5 2 1,-8 8 0,-6 1 1,-3 3-1,-1 2 3,-5 1 2,5 4 2,2-2 5,3-5 12,2-4 12,6-7 12,2-5 19,-1-9 8,4-1 3,1-6 1,0-7 1,0-7 1,-5-6-4,-6-8-8,-8-6-15,-6-1-16,-8-5-17,-8 3-8,-3 2-4,-6 6-4,-7 14-17,-3 7-31,-3 8-60,-2 6-131,1-2-570,-2 13 0,-5-3 0,-7 4 0</inkml:trace>
  <inkml:trace contextRef="#ctx0" brushRef="#br0" timeOffset="127267.8133">26230 7567 696,'0'-2'61,"0"2"18,2 0 9,-2 0 13,0-4 22,1 4 48,-1 0 43,0 0 32,2-1 11,-1 1-41,-1 0-18,0 0-20,2 0-3,-4 1-4,4 3-9,1 6-33,4 7-26,-4 8-25,3 12-10,-3 8 1,-3 3 1,0 1 7,0 3 1,0-9-8,0-3-8,0-11-15,0-3-17,0-9-4,0-7 2,0-3-4,0-4-26,0-3-73,4 1-130,7-10-181,-5 3-299,5-11 0,7-8 0,3-11 0</inkml:trace>
  <inkml:trace contextRef="#ctx0" brushRef="#br0" timeOffset="127954.0582">27047 7367 1728,'0'0'72,"-3"0"6,-3 0 8,-7 0 13,-2 0 12,-8 4 13,-4-1 11,3 2 13,-4 4 12,-2-1-44,-2 0-14,3 3-3,3 1-4,2-3-16,8 0-19,8-2-16,5-2-5,2-1-12,2 0-10,-1 2-7,2 1-3,-4 1 1,2 1 0,2 4 9,-2 1 13,0 2 5,-2-1-5,2 2 1,0-5-4,0-2-5,0-2 5,2-2 6,4-4 0,6-2-5,5 0-5,8 0-2,4 0-2,-1 3 1,-4 0 2,-1 6 8,-5 4-3,-6 5-6,-2 6-2,-3 4 5,-6-2 3,-2 0 5,-1 1 12,-3-2 3,-5-4 9,-7 1 0,-7-4-5,-12 2-1,-6-4-2,-6 1-11,-9-3-36,-2-7-56,8-1-44,12-4-87,20-4-160,26-6-404,8 0 0,14-3 0,8-8 0</inkml:trace>
  <inkml:trace contextRef="#ctx0" brushRef="#br0" timeOffset="129459.6036">27405 7433 1304,'-3'0'62,"-4"8"41,-5 1 24,0 12 18,-3 3 14,0 14 2,0 4-1,7 3 0,5 0-2,2-6-25,2-5-27,5-7-33,-1-8-18,5-8-13,4-6-12,1-5-2,9-1 3,5-8-3,1-3-3,0-8-13,-2-6-28,-2-3-15,-8-4-6,-6-1-5,-6-2 9,-6 1 17,-6 3 12,-6 5 9,-6 3 6,-6 6 15,0 6 21,-2 2 9,8 4 5,3 1 8,9 2 1,3 2-16,3-1-17,0 1-15,2 1-6,-1 0-1,5-2 1,6 2 0,5-2-5,8 2-10,4 0-7,0 0-6,-4 0 2,-1 5 11,-6 2 2,-7 3-1,-5 1-2,0 6 0,-5 1 1,1 2 3,-2 4 4,0 4 6,1 2 4,1 4 1,5-4 1,-1 2 1,8-3 6,2-8 6,7-4 4,0-5-1,2-6-1,-1-4-4,-1-2 1,-5-6-1,-2-5-1,-5-6-2,-5-4-3,-4-8-8,-10-3-8,-9-5-3,-5-4 0,-4 2-8,-7 2-1,6 4 2,5 5 2,6 6 1,10 8-1,2 4 2,4 3 0,2 0-1,-2 3-2,5-3 6,11 3-2,9-1-1,14 4-3,14 1-1,1-1-2,3 3 0,-12 3 3,-7 2 1,-12 5 1,-10 4 3,-7 2 3,-6-1 4,-1 6 8,-2 2 10,-2 2 8,1 2 6,1 5 6,0-3 8,1-1 5,7-4 2,10-2 10,7-7 4,8-7-4,8-5-5,6-5-7,1-10-3,-1-2-6,-4-6-6,-5-6-5,-11-5-6,-11-4-12,-11-3-6,-6-3-6,-13 3-2,-12 1 0,-8 6 1,-14 5 2,-5 5 0,-3 12 5,0 0 3,5 5 2,12 2 3,7 0-2,16 0-4,5 0-2,8 0 4,2 0-5,1 2-3,-2 0-3,1 2-5,-1 0 1,2-3-8,0 2 3,0-3 4,-4 0 2,4 4-7,0-4 1,0 0 1,0 0 0,0 0 0,0 0-3,0 0 3,0 0 0,0 0-2,0 0-2,0 0-2,0 0 1,0 1-3,0-1-3,0 0-5,0-1-6,0 1-6,0 0-9,0 0-22,0 1-21,0-1-40,0 0-18,0 3-59,4 0-172,-4-7-495,5 8 0,-2 0 0</inkml:trace>
  <inkml:trace contextRef="#ctx0" brushRef="#br0" timeOffset="132073.6953">26649 9358 1017,'0'-5'82,"0"-4"19,0 1 25,0-2 12,0-1 13,1 1 19,-1 0 21,2-1 15,-1 0 31,1 2-35,-1 0 7,-1 3-15,0 1-23,2 2-13,-2 2-13,1-1-20,1 4-20,-1-1-8,2 7-25,-1 4-5,-2 8 6,4 11 3,-4 10 6,-4 8 3,4 9 2,-3 2-4,1 5 2,1-4-7,-1-5-6,2-5-29,2-10-29,-1-8-27,1-9-33,-2-9-20,1-5-51,-1-7-113,6-8-241,-6-4-288,3-7 0,0-13 0,14-14 0</inkml:trace>
  <inkml:trace contextRef="#ctx0" brushRef="#br0" timeOffset="133009.7293">27228 9249 1588,'-5'-7'155,"-5"2"6,0 0 15,-10-1 17,0 3 16,-4 4 13,-1 7 13,-2 4 6,-2 10-1,2 2-144,3 10-10,7 0-6,10-5-13,5-2-17,11-2-14,5-4-11,5-1-15,2-1-6,5-1 2,-2-3 1,-3 2 0,3-2 1,-1 2-3,-2 0 0,0 3-3,-2 1-2,-8 3 3,-3 0 1,-3-1 0,-5 2-1,-7-4 3,-2-3 4,-5-6 2,-8 0 6,-5-7 8,-5-2 2,-1-8 2,0-6 1,1-5-4,7-10-2,10-8-6,10-2-9,19-2-3,14 2-7,8 4-7,8 4-2,7 2-1,-7 5-4,-1 4-3,-5-3-10,-3 3-8,-2 0-9,-6-4-12,-1 1-2,-7 3 3,-5 2 0,-5 3 1,-5 5 0,-4 3 6,0 1 22,-4 3 25,1 6 20,-3 2 19,-2 4 5,2 3-1,3 8 1,3-3-1,0 4 5,5 1 2,1-2-8,3-3-10,10 0 2,8-3 0,8-6-1,4-5 2,5-2 2,-4-8-4,-3-4 1,-7-6-4,-8-4 0,-7-10-4,-7-1-11,-13-5-5,-4-5 4,-4-1-6,-10 0-4,-1 9-10,2 6-31,2 9-41,5 8-42,6 5-78,6 2-114,3 1-408,3 9 0,3 3 0,10 2 0</inkml:trace>
  <inkml:trace contextRef="#ctx0" brushRef="#br0" timeOffset="133222.7475">27923 9586 1908,'-12'16'43,"-3"3"2,-4 4 1,-6 8 0,6-5 1,1-3-6,3-4-42,5-5-80,10-7-337,-2-2 0,4-5 0,6-5 0</inkml:trace>
  <inkml:trace contextRef="#ctx0" brushRef="#br0" timeOffset="134937.5078">28215 9251 1894,'-3'5'84,"0"11"18,-1 5 6,-1 10 5,1 7 1,0 5 1,4-3 1,0 0 3,4-8 5,0-7-41,-1-6-24,3-8-10,6-7-3,0-2-4,3-5-2,3-8-3,0-4-14,-1-9-19,-2-7-12,-4-6-16,-5-2-9,-3-7-7,-3 1-4,0 5 1,0 2 3,0 9 1,0 12 13,0 5 20,-5 4 15,1 3 13,-6 3 6,3 0 10,-2 0 5,5 2-1,0-3-5,4 3-7,0 0 1,0 0 1,7 0-5,3 0-4,5 3-5,9-1-11,9 0-5,-4 0-2,-2 3 3,-9 1 10,-6 4 0,-8 4-5,-4 5-1,0 3 1,0 2 0,0 0 4,0 4-1,0 1 2,2 2 4,1-2-1,3 2 3,4-5-1,1-5 4,3-6 0,2-4 2,1-8-4,-4-1 3,4-7-1,-2-6-3,1-7-5,-5-4-1,-5-13-6,-3-8-1,-3-7-3,-6-6-4,-6 3-2,-6 7-1,-6 6-1,-3 12-3,0 9 4,7 5 1,7 6 9,5 2-4,7 3-2,1 0-1,1 0 0,4 0 0,5 1-1,5 1 6,9 1-2,12 0 0,8 0-6,0 0 3,-2 0 0,-3 0 1,-15 3 3,-6 3 0,-9 0 3,-4 5-2,-1 5 4,-3 0 2,2 5 1,-1 3 3,1 0 4,6 2 2,-1-1 1,8 2 13,4-4 22,8-3 21,5-3 10,10-8 7,9-6 2,2-3 4,1-12 0,-3-5 4,-7-6 4,-12-5-6,-10-5-23,-14 1-16,-6-2-16,-8 1-1,-6 1 13,-6 3-5,-4 5 0,-6 4-4,-5 6-3,-1 5 0,-3 6 4,-2 3 2,-4 0 4,0 0 2,6 3-12,3 1-3,4-1-3,10 4 1,4-3-4,9-1-6,1-1-2,4-2-6,1 0-6,-2 0-3,4 0-6,-2 0-1,0 0 1,0 0-2,0 0-2,0 3-2,0-3-1,0 0-2,0 0 0,0 0-2,0 0-1,0 0 3,0 0 1,0 0 4,0 0 5,0 0 3,0 0-3,0 0 1,0 0 2,0 0 0,0 0 0,0 0-3,0 0-2,0 0-4,0 0-1,0 0-3,0 0 2,0 0 1,0 0-2,0 0 1,0 0-1,0 0 1,0 0 0,0 0-1,0 0-2,0 0-1,0 0-3,0 0-10,0 0-19,0 0-28,0 0-31,0 0-33,0 0-27,0 0-11,0 0-24,0 2-23,0-2-25,0 0-19,0 0-13,0 1-12,1-1-50,1-1-90,14-9-218,-13 9 0,2-2 0,1-2 0</inkml:trace>
  <inkml:trace contextRef="#ctx0" brushRef="#br0" timeOffset="137804.0492">29264 4558 325,'0'-3'24,"0"-2"2,0 0 2,0 1 21,0 1 17,0 3 13,0 0 18,0-2 16,0-1 18,0 0-13,0 0 8,0 0 14,0 0 6,0 0-14,0 2-16,0-1-14,0 0-19,0 2-18,0 0-15,0-1 1,0 1 0,0 0-2,0 1-4,-1 1 4,1 0 8,0 5 7,0 0 12,0 3 4,0 7 1,0 1-8,1 5-11,1-2-12,1 4-3,1 1-8,3 1-2,1 1-5,-2 0-8,0 3-1,-1-1-5,-2 2 2,4 3 1,-1 4-1,-3 2 6,0 4-1,0 1-4,-1 3 0,-2-5 1,1 2-1,-1-3 3,2 0 3,-2 0 1,3-1 3,1 2-4,5 2 2,0 0 0,5 9-3,-4 4 5,3 1 2,-3 5 0,2 5-2,-3-2 1,2 2 4,-4 1-2,2-1 2,-3 0 4,2 1 3,-1 3 4,1-1 1,4 2 7,0 0-1,0 0 2,3 0-4,-3-1 0,0 0-1,0 2-3,1 1 3,-2-1 1,1 1-2,-1 1-1,-1-4 4,1-5-5,2-2-1,-2-2-3,1-1-2,-2-2-4,1 1-8,-5-2-7,1-3 2,-2-3-2,-4-1 0,1-4 3,0-4 5,-2-1 3,3-4 2,-3 2 6,3-4 3,-2 5 0,1-3-4,-2 5-1,1 2-4,-1 0 0,0 5-3,0 0-4,0 1 2,0-1-3,0 0-1,0-1-2,0-3 1,0 0 0,0 0 0,0-3-1,0 0 2,0 2 0,2-1-3,-1 0 0,2 1-4,0-2-3,0 0-1,-3-2-4,3-1 1,-1-3-4,-1-6-6,2-2-2,0-4 1,-1-4-1,1 1 2,0-4 3,1 2-1,-4-2-2,6-2-2,-3 2 3,0-1-1,0-1 2,-3-1 1,3 2 3,-1-2 2,1-1 0,0 3 3,1 1-1,-2-2 3,1 1 0,0 2 4,-2 2 4,1-4 0,-1 4-3,-1-2 0,0 1 0,3-8-1,-3 2 16,0-2 15,0-3 2,2 1 8,-2 2-1,3-1-8,-3-3 8,3 3-8,0-2-1,-1-3 9,2-1-11,-3 1-1,1 0 6,-2 2-7,0 4-1,1-1 13,-1 3-8,2-2 5,-1-5 16,-1-3-3,2-4 17,-1 1-7,1-4-7,-2 0-2,0 0 4,0 0-7,0 0-1,0 0 0,0 0-15,0 0-9,0 0-13,0 0-7,0 0-6,3 0 0,-3 0-8,0 0 0,0 0 0,0 0 0,0 0 0,3 0 5,-3 0-8,0-1 0,0 1 0,0-3 1,0 3-4,0-1-8,3 1-7,-3-2-14,0 2-8,0 0-5,0-3 3,0 3-3,0 0 0,0 0 0,0 0-19,0 0-24,0 0-17,0 0-4,0 0 0,0 0-7,0 0-4,0 0-4,0 0-1,0 0 1,0 0 5,0 0 4,0 0-4,0-2-6,0 0-36,0 1-59,0-2-86,0-3-189,0-4-510,0-2 0,0-6 0</inkml:trace>
  <inkml:trace contextRef="#ctx0" brushRef="#br0" timeOffset="145699.834">16119 8447 324,'0'-1'56,"0"-1"15,0 1 5,0 1 3,2-3 24,1 6 32,3-3 11,4 3 8,2 7 13,8 4-33,0 5-17,5 3-16,2 5-4,2-4-2,-1-2-25,-1 0-36,-6-4-39,-5-5-63,-3-7-82,-1 0-197,-7 2 0,-1-5 0,-4-2 0</inkml:trace>
  <inkml:trace contextRef="#ctx0" brushRef="#br0" timeOffset="146208.7852">16354 8410 648,'-2'-3'77,"-2"3"22,-5 3 21,-2 8 8,1 4 2,-7 12 1,1 5 1,-2 2 1,-2 1 0,0-1-68,3-4-8,0-6-21,7-3-17,5-8-7,2-7-33,3-3-24,0-8-26,0-7-23,0-7-3,0-3 23,0-1 52,0 7 27,0 3 18,0 5 21,0 7 40,0 1 38,0 0 44,0 0 43,0 0 23,0-2-15,1 2-44,4 0-28,3-3-21,5 3-21,2-1-17,3-2-16,-3 7-27,2 1-35,-5 0-40,-3 0-23,-3 0-21,-5 0-16,2-3-9,-1-1-11,-2-1-63,1-3-82,-1-4-55,2 3-115,-2 1 0,0-2 0,0 4 0</inkml:trace>
  <inkml:trace contextRef="#ctx0" brushRef="#br0" timeOffset="163310.0278">30175 4545 1171,'0'-1'75,"0"-2"11,0 3 8,0-5 17,0 2 18,0 1 16,0 1 18,0-1 21,0 1 12,0 0-39,0 1-24,0 0-6,0-2-6,0 2-15,0 0-6,-4 0-14,-9 0-14,-7 0-20,-10 0-12,-3 2-6,0 2-6,6 4-2,4 4 1,8 10-2,-3 2-10,2 5-4,5 5-4,4 0 0,2 2 0,7 1-2,8-3 1,8-1-6,11-4-15,10-2-29,12-9-75,5-9-146,3-14-355,-7 4 0,-2-9 0,-14-4 0</inkml:trace>
  <inkml:trace contextRef="#ctx0" brushRef="#br0" timeOffset="163685.7266">30363 4697 1313,'-5'0'65,"1"0"23,-4 3 18,1 2 23,5 7 15,1 7 7,1 6 2,3 4 2,2 2 4,1-5-53,4-2-5,3-6-20,1-7-14,4-4-18,0-4-13,4-5-5,-2-3-1,1-8-2,-5-6-11,-3-5-14,-9-8-17,-1-3-2,-6 1-6,2 2-8,-7 6-4,-1 9-2,-6 7-5,-3 6-30,0 6-40,4-2-87,2 2-289,9 5 0,0-1 0,3-1 0</inkml:trace>
  <inkml:trace contextRef="#ctx0" brushRef="#br0" timeOffset="164141.4867">30829 4577 1369,'-9'-4'109,"-1"1"5,-3 0 4,-6-1 8,3 6 4,0 5 4,0 5 1,7 5 2,1 2 1,7 6-86,-1-4-20,4-1-2,1-1-1,1-2-10,4-2 0,5-3 2,7-3 0,1 1-1,3-3 0,1 0-2,-3 0-3,0 0-6,-5 0-4,-5 1 1,-3 2-4,-6 5-5,-3-1 0,0 3-1,0 2 1,-6-1 2,-5-1 3,-5 0 1,-6-1 2,-6-5-4,-2-2-31,-2-8-75,5-6-146,3-6-236,6-6 0,12-5 0,5-2 0</inkml:trace>
  <inkml:trace contextRef="#ctx0" brushRef="#br0" timeOffset="164476.6304">31124 4377 1286,'0'0'59,"0"0"5,0 1 20,3 10 16,1 9 6,1 17 4,3 6 1,1 13-1,-3 4 1,-2-6-62,-1-2 4,-1-6-5,-2-7-22,0-7-13,0-10-12,0-5-33,1-6-69,-1-15-338,0 4 0,0-7 0,2-2 0</inkml:trace>
  <inkml:trace contextRef="#ctx0" brushRef="#br0" timeOffset="165250.6557">31059 4683 960,'-1'-4'130,"-1"2"10,2 0 22,-1-2 22,1 4 17,0 0 14,0 0 17,0 0 27,1 0 18,5 0-99,11 0-24,5-3-10,13 3-20,10-3-20,6-3-19,2-1-12,-5 0-19,-10 2-28,-8 2-19,-14 0-6,-8 2-1,-8 1 0,0 0 0,0-2 2,0 2 6,0-1 2,0 1 7,0 0 6,0 0-1,0 0 0,0 0-2,0 0-2,0 0-4,0 0-4,0 0-4,0 0-6,0 0-4,0 0-3,0 0 2,0 0 0,0 0 1,0 0 2,0 0 2,0 0-1,0 0 1,0 0 0,0 0-1,0 0 0,0 0-2,0 0 0,0 0 0,0 0-2,0 0-3,0 0-2,0 0-3,0 0 1,0 0-3,0 0 1,0 0 0,0 0 1,0 0 0,0 0 3,0 0 2,0 0 5,0 0 3,0 0 0,0 0 2,0 0-2,0 0 0,0 0-1,0 0 0,0 0 0,0 0 1,0 0 0,0 0 0,0 0-2,0 0-8,0 1-13,0 2-23,0-1-31,2-1-67,-1-1-141,-1-31-338,2 30 0,-2 2 0,1 1 0</inkml:trace>
  <inkml:trace contextRef="#ctx0" brushRef="#br0" timeOffset="167611.3449">30347 5687 1057,'0'0'51,"0"0"7,0 0 1,0 0 0,0 0 1,0 0-2,0 0-2,0 0 7,0 0 7,-1 0-27,-5 5 7,-4 0 19,-6 0 12,-3 3 11,-2 1 6,-2-2 5,1-2 3,1 2-5,7-1-5,1-3-12,5 0-10,5 0-4,0-1 4,1-2-10,1 0-2,-5 0-6,0-2 0,0 4-1,1-2 0,5 0 1,-3 0-5,3 0-18,3 0-13,-3 0 0,0 0-2,0 0-2,0 0 0,0 0 2,0 1-2,0 5-2,0 4-1,-3 4-2,-6 2-2,2 1-2,-5 4 1,-3 0 3,6-3-2,1 0-2,4-3 0,2-2-3,2-4-2,0-3-2,0 0 6,3-3 1,2-3 1,4 5 1,6-5 1,6 0 1,8 0 0,5 0 1,2 0 4,0 3-4,-1 1-4,-5 1-4,-5 2-4,-2 5-1,-8-2-2,-3 6 3,-3-3 0,-3 6 0,-3-2-4,-3 1 7,-3-1-1,-3-1 6,-10 3 4,-4 0 2,-13-1 2,-6 1-1,-2-2 1,2-3 0,-1-4 2,6-8-3,6 0-11,10-6-21,6-6-47,9 0-88,7-9-176,5 2-298,8-2 0,11-5 0</inkml:trace>
  <inkml:trace contextRef="#ctx0" brushRef="#br0" timeOffset="168004.3752">30749 5813 2130,'-3'0'38,"0"0"28,-3 0 16,-1 5 12,-1 2 7,5 13 4,2 1 3,-1 6 1,7 3 2,1-4-34,-3-2 9,7-5-9,-1-4-1,2-5-2,5-8-4,1-3-3,6-6-2,-1-7 0,-1-5-6,-6-5-15,-7-8-18,-5 1-20,-3-3-20,-5 7-17,-1 8-16,-4 9-30,-4 8-53,5 5-129,-2-6-376,4 15 0,4 2 0,3-1 0</inkml:trace>
  <inkml:trace contextRef="#ctx0" brushRef="#br0" timeOffset="168215.2836">31043 6043 842,'0'10'100,"-2"7"15,-4 5 13,-6 6 5,-6 2 3,-3-2-2,-8-1-4,8-3-35,9-8-84,5-19-375,4 6 0,10-7 0,5-12 0</inkml:trace>
  <inkml:trace contextRef="#ctx0" brushRef="#br0" timeOffset="169270.6277">31306 5893 1158,'-6'4'102,"0"4"26,-3 10 12,-3 5 7,3 4 4,3 4 5,3 1 1,1-1 5,5-6 11,5-7-52,1-4-24,7-8-19,4-3-8,6-3-6,-1-8-2,-1-6-10,-3-5 0,-9-9-9,-4-8-12,-5-5-13,-4 3-9,-5 3-4,-1 4-2,1 9 2,-4 6-2,-1 5 4,5 5-1,0 3 9,2 1 8,4 1-2,0-2-2,4 0-5,5 0-4,4-2 0,6 1-1,8 1 2,5 3-2,-1 3-4,-2 4-9,-4 4 2,-9 4 1,-5 7 2,-6 5 4,-1-1-3,3 3 1,0-2 0,2-3 2,-3-2 1,5-4 1,0-7 3,-3-4 4,0-2 3,3-3-3,0-6 2,-3-5-3,3-6 0,-6-10-2,-2-4 1,-3-7-1,-4 0-5,-5 1-2,0 4-8,0 7 2,-5 1-1,5 6 2,6 2 1,0 1 2,2 3-2,1-1-1,4-5-1,8-2 1,11 5-1,5-1 2,10 5-1,3 6-4,-1 4 1,-8 7-2,-7 7 0,-8 3 2,-4 7 2,-5 3 1,-3 3 4,1 2 0,-2-3 4,7 0 6,1-1 6,4-2 4,7-3 6,6-2 6,6-9 8,3-1 7,3-8 4,2-3 1,0-3 0,-3-11-5,-2-3-4,-8-7-3,-9-7-5,-12-4-9,-6-3-6,-12-1-7,-8 6-5,-8 4-1,-5 5-3,-13 14 0,-4 5-14,-6 3-26,8 6-44,-2 6-76,16 4-151,2 2-408,9 5 0,-1 1 0,2 2 0</inkml:trace>
  <inkml:trace contextRef="#ctx0" brushRef="#br0" timeOffset="169896.2085">30477 7345 1806,'0'-3'69,"0"1"-1,0 1-3,0 0 5,0 2 7,0 9 12,3 8 17,0 10 6,3 8 3,1 8-65,-4 1-4,2 0 3,-3-6 1,-1-3-3,2-7-27,3-8-93,15-11-480,-7-3 0,4-4 0,10-14 0</inkml:trace>
  <inkml:trace contextRef="#ctx0" brushRef="#br0" timeOffset="170317.5875">30969 7315 1855,'-12'0'83,"-7"3"9,-4 1 2,-7 6 3,7 0 1,2 9 1,9-1 1,2 3 1,7-1 4,6-3-60,5-1-22,0-1-7,7 0-1,6-1-2,-1 1 0,-2 1-1,0 2 0,-3 1-3,-5-1-3,-2 2 0,-3-2 1,-2 1 0,-8-5-1,-3 2 3,-6 0 0,-8-3-1,-14-2 1,0-3-14,-3-6-42,4-7-82,11-11-160,8-2-206,10-2 0,9-6 0,18-1 0</inkml:trace>
  <inkml:trace contextRef="#ctx0" brushRef="#br0" timeOffset="172534.0089">31193 7420 1585,'-9'11'85,"2"4"8,-2 7 1,4 5 3,1 0 5,4 3-1,9-4 2,3-2 2,7-5 4,8-4-64,3-6-18,5-5-6,1-6-2,-6-2-5,-3-7-6,-10-3-4,-8-5 1,-9-6-1,-9-4-3,-6-4-1,-3 4 0,-2 2 0,-1 4-2,5 5 3,5 6 2,7 4 5,2 3-8,2 1-2,0 3-2,2-6-2,1 3-4,4-3 0,7 0-2,4 0 1,6 4 2,1 0 2,4 5 8,-2 2 3,-2 5 7,-8 3 6,0 9 7,-11-1 3,-3 2 5,-3 2-2,0-2 1,3 1 2,0-4-2,6 1 0,0 0 0,0-6-2,4-1 0,-1-2 9,2-3 3,-2-6 0,2-1 1,-1-2-4,2-6 0,-1-4-4,-4-9-6,1-5-2,-8-5-7,3-2-10,-5 1-6,-1 5-1,0 5-2,2 2-3,-8 9 2,-3 0 0,-5 3 2,-8-3-2,-4 1 3,1-1 2,0-1 1,4 2 1,7 4 0,6-1 3,8 5 0,-3-3 4,6 4 3,0 0 0,10-3 0,10-1-2,14 2-2,18 1 0,8-1-1,0 1 1,-1 5-3,-12 2-6,-13 1-3,-13 0-2,-9 5 1,-9 4 2,-4-2 1,-2 4 1,1 2 1,1 3 3,-2 0 1,6 1 4,4 1 5,-1-3 8,8-4 10,-2-2 10,9-4 2,3-7-1,3-2 0,3-4-2,3-6 0,-4-5-2,-3-2-3,-4-6-8,-11-6-9,-4-2-12,-7 3-3,0 0 4,-7 3 15,-5 5 9,-5 2 4,-4 4 4,-9 1 2,-6 6 6,0 0 8,0-1 8,6 3 6,8 0-1,5 1-12,8 1-10,4 0-4,2 0-4,-3 0 0,3-3-3,0 3-9,0 0-8,0 0-5,0-3-7,0 3 0,0 0-2,0-1 0,0 1 3,0 0-2,0-4-4,0 1 3,0 2-1,0-2 0,0 3 0,0-2 1,0 1-2,0-1 1,0 0-1,3-2-2,-3 0 1,2-1-5,-2 3 0,0-1 0,0 3-2,0 0 1,0 0-2,0 0 5,0 0-1,0 0 0,0-2-3,1 1 4,-1 0-1,0-1 0,0 1 0,0-1-5,2 2-2,-1-1-2,-1 1-3,2 0 1,-2 0 6,1 0-3,-1 0 0,0 0 2,0-1 0,0-2 2,0 0 6,2 3-6,-2-1 2,0 1-5,0 0-8,0 0 3,0-2-4,0 2-2,0 0 2,0 0 1,0 0-4,0 0 2,0 0-8,0 0-5,0 0-2,0 0 0,0 0 2,0 0-3,0 0-3,0 0 0,0 0 2,0 0 2,0 0 8,0 0 9,0 0 6,0 0 1,0 0-2,0 0 2,0 0-3,0 0-4,1 0-8,-1 0-1,0 0 1,0 0-3,0 0 2,0 0 0,0 2 2,0-2 5,0 1 5,0-1 4,0 0 12,0 0-4,0 0 4,0 0 3,0 0 2,0 0 1,0 0 1,0 0-2,0 0-1,0 0 1,0 0-3,0 0 2,0 0-3,0 0-2,0 0-3,0 0 0,0 0-1,0 0 0,0 0-2,0 0-4,0 0-2,0 0-4,0 0-1,0 0-1,0 0-1,0 3-4,0 2-9,0 1-13,-1-3-4,-1 5-6,-2-2-9,1-2-24,1 0-35,-1-1-40,0-3-40,0 0-100,-3-5-325,-8 5 0,-8 5 0,-8-5 0</inkml:trace>
  <inkml:trace contextRef="#ctx0" brushRef="#br0" timeOffset="173889.6457">17865 11875 915,'0'0'79,"0"0"17,0 0 12,0 0 7,0 0 3,0 0 3,0 0-1,0 0-2,0 0 1,0 1-52,0 5-17,0 1-15,3 5-7,-3 6-5,3 6-2,1 4-3,3 5 0,-1 6 1,-2 0 0,2 0-2,-2-2-6,-2-8-4,-1-2-5,-1-5-33,0-7-80,7-6-309,-6-2 0,1-7 0,-1 0 0</inkml:trace>
  <inkml:trace contextRef="#ctx0" brushRef="#br0" timeOffset="174286.7269">18029 11772 1224,'-2'1'74,"2"2"8,0 3 17,0 4 23,3 0 25,4 9 18,2 3 6,2 6 1,6 5 0,-3 5-58,-4 1-16,0 2-6,-6 1-15,-1-4-25,-6 1-23,-11 0-33,1-1-76,-7-5-147,-11 5-288,-6-2 0,0-7 0,-4-5 0</inkml:trace>
  <inkml:trace contextRef="#ctx0" brushRef="#br0" timeOffset="174656.5011">17486 11935 1112,'-9'8'87,"1"6"13,-2 8 25,2 9 15,5 5 5,3 8 5,2 4 3,4 1 0,1 0 2,5-6-66,5 0-20,1-8-13,-3-7-23,-2-6-16,3-5-4,-2-7-23,-1-5-41,3-1-47,-2-8-68,-1 0-46,-4-2-35,0 3-115,-6-1 0,0 3 0,-3 1 0</inkml:trace>
  <inkml:trace contextRef="#ctx0" brushRef="#br0" timeOffset="175851.5894">18727 11869 809,'0'-4'75,"0"-1"18,0-1 25,0-1 48,0 1 38,0 4 21,0 0 5,0 2-2,0 0-2,0 0-56,0 0-17,0 0-16,0 4-20,0 8-35,5 6-29,-2 8-17,4 7-2,1 9 2,-4 1 2,-1 0-3,-1-1 4,-2-8-2,0-7 18,0-8 17,1-10-2,1-7-3,-2-6-1,3-6-1,0-12 2,0-7-2,0-15-3,3-8-2,-5-3-21,2 3-30,2 8-9,-2 8-1,0 12-3,3 10 0,3 9 0,1 5 0,7 10 0,3 6 3,8 6-2,4 9 0,4 5 2,4 4 1,1 1 1,-5-5-1,-2-2 2,-14-4 0,-9-12 10,-2-6 41,-6-6 5,-3-6-1,1-10 2,-1-7 0,0-12-2,-1-10-20,-2-10-15,1-6-12,2-1-13,-4 5-45,4 10-21,0 11-46,0 12-30,0 11-81,0 4-136,0-12-332,0 21 0,0 1 0</inkml:trace>
  <inkml:trace contextRef="#ctx0" brushRef="#br0" timeOffset="176222.6088">19361 11872 1511,'0'4'92,"0"6"31,0 4 25,0 5 13,3 8 4,-2 2 1,4 3 2,1 0 2,6-7 3,-3-3-37,2-10-43,3-8-29,3-4-23,-1-5-12,4-9-3,-2-6 0,-1-4 0,-7-8-6,-7-3-14,0-2-29,-3 7-44,0 4-129,0 2-116,0 12-237,0 9 0,0 0 0,0 6 0</inkml:trace>
  <inkml:trace contextRef="#ctx0" brushRef="#br0" timeOffset="176804.0521">19604 11880 957,'7'9'111,"2"3"6,4 6 5,-1 9 6,-4-1 3,-3 3 3,-3 2 17,-2-5 22,-2-4 22,2-4-74,2-6 13,-2-8 0,0-4-5,0-7-4,0-10-2,0-7-2,0-10-17,2-5-22,-1 3-20,5 2-23,3 8-26,6 9-5,4 8-2,1 5-3,0 4 0,-2 5-1,2 6-1,-7 2 0,-4 2-2,-1 3-2,-4-3-1,-1 0 2,-1-6 3,1-5 13,-2-1 1,-1-3 0,0-3 2,2-4-1,0-7 2,6-7 0,3-5 2,7-1-3,3 3-2,0 5-15,-5 11 0,-3 7 0,-6 5-3,-1 6 0,2 8-5,-2 1-6,3 5-6,-2-2-11,2 0-50,0-1-76,8-7-173,-13 4-257,2-2 0,-1-3 0,0-4 0</inkml:trace>
  <inkml:trace contextRef="#ctx0" brushRef="#br0" timeOffset="177890.8627">20092 11538 1365,'0'-3'88,"0"3"28,0 0 23,5 3 14,-1 5 10,8 13 3,0 10 2,3 11 2,-1 5-2,-2 5-84,-3-1-4,0-4-27,-3-2-24,-1-8-13,-2-6-10,-2-9 1,-1-5 1,0-12-1,0-3 2,4-9-2,-1-7 1,3-6 3,4-2-1,3 0 0,1 4 0,2 7-6,-1 6-3,3 4-2,-3 5 0,5 5 0,-6 3-5,-8 2-6,-1 4 1,-10 1 2,-8 0 0,-7-1 4,-14-2-2,-3 0-21,-3-8-32,6-5-54,8-8-88,17-10-27,15-6-4,16-2-3,16-2-1,8 1-2,6 5 6,-3 2 27,-6 3 44,-14 5 78,-11 7 129,-8 2 50,-7 2 15,-1 1 12,1 3 21,6-2 19,1-1 17,5-2 2,6-2-4,5-6-23,-1-4-36,1-4-17,-8 2-11,-9-3-11,-7 3-22,-10 2-15,-5 6-20,-8 2-7,-2 6-2,-5 10-2,5 8-1,0 3-1,4 6-1,11-2 1,5-1 0,11-5 0,10-8-1,5-7-2,4-6 0,4-1 0,-1-8 0,-3-5 2,-6 0-1,-4 0-7,-7 2 4,-1 5-4,-2 7 1,-1 9 0,4 8-4,-2 6-13,-2 4-3,0 2-2,-1-2 0,-3-6 33,-1-5 41,1-7 9,-2-8 14,-2-4 16,-1-7 3,-4-7 17,0-8 4,-3-10-5,4-7-5,3-5-28,11 2-53,7 2-32,12 10-99,23 4-244,-2 12-279,14 3 0,10-1 0,2-2 0</inkml:trace>
  <inkml:trace contextRef="#ctx0" brushRef="#br0" timeOffset="178324.6998">22167 11675 2563,'-6'4'-95,"0"-3"-137,0 9-215,-9 5 0,12 1 0,-8 25 1556,-5-24-1296,5-6 62,8 1 55,0 0 18,3-26 16,0 32 2,3 1 44,-3-1 60,6 2 137,7-6 6,9-2-41,11-8-61,9-1-51,0-7-17,-1-11-17,-4-1 2,-10-6-7,-7-7-7,-13-3-5,-4-3-7,-9 6 0,-10 1-4,-8 9-2,-1 7-2,-8 6-20,-5 4-56,6 4-45,8 1-61,6-8-259,12 10 0</inkml:trace>
  <inkml:trace contextRef="#ctx0" brushRef="#br0" timeOffset="178726.5118">22629 11272 1029,'-6'0'50,"0"12"17,-3 8 14,-3 15 9,3 8 5,-2 19 2,0 3 4,5 2 2,3-5 10,3-4-11,3-8-6,-2-11 0,-1-6-4,0-10 12,2-4 31,-2-8 16,0-6-3,-2-6-4,1-9-12,-2-8-29,-1-7-22,1-4-19,6-2-20,5 6-28,15 4-66,8 9-107,26-2-181,16 8-215,15 2 0,18-4 0,-4 0 0</inkml:trace>
  <inkml:trace contextRef="#ctx0" brushRef="#br0" timeOffset="179214.2703">23504 11217 1010,'0'4'78,"0"8"21,0 12 9,0 11 2,-2 12 5,-4 13 3,-2 6-1,-2 2 2,4-4-1,1-7-40,4-10-36,1-9-23,1-10-6,-1-13 4,0-5-6,0-8-10,2-6-3,1-8 1,0-4 5,4-3 7,4-3 8,4 2 3,2 8 2,5 6-6,-2 3 3,2 3 8,2 3 3,-4 3-3,-5 2-15,-6 5-11,-2 2-2,-11-1-3,-5 5 0,-12 1-1,-6-1-2,-14 2-3,-6-2-9,4-8-1,4-4-12,16-7-86,11-16-323,18-1 0,20-9 0,16-3 0</inkml:trace>
  <inkml:trace contextRef="#ctx0" brushRef="#br0" timeOffset="179554.9822">23844 11575 1210,'-11'8'64,"-3"7"4,-2 8 0,2 3-1,7 3 4,7-5 9,6-2 4,4-7 5,7-5 4,-2-7-55,8-5-5,-7-4 0,1-6-1,-8-4 1,-3-5-2,-3 3-8,-3 1-20,0 3-1,0 10 0,0 4-3,0 4-6,6 9-12,4 0-20,4 1-9,12 3-50,11-4-69,7-8-182,1 3 0,6-6 0</inkml:trace>
  <inkml:trace contextRef="#ctx0" brushRef="#br0" timeOffset="179966.5539">24173 11604 1679,'-20'0'65,"-2"4"1,-3 3 1,-1 4-8,14 1-1,7 5 14,5-3 8,8-3 4,4-4 3,3-5-54,3-1-7,8-4-2,-4 0-1,-1 2 5,-6-2 2,2 6-15,-7 4-10,4 8-18,-1 9-4,4 5-2,4 6-2,3 2 2,0 2-1,-4-3 3,-4 1 9,-11-4 32,-4 0 33,-10-4 41,-13 0 16,-14-1 12,-15-1 5,-16-5 2,-10-3-2,-4-5-31,6-10-83,19-4-198,17-12-442,23-10 0,22-14 0,24-13 0</inkml:trace>
  <inkml:trace contextRef="#ctx0" brushRef="#br0" timeOffset="182531.0906">21854 6367 1440,'-3'0'49,"-1"0"8,-7 0 21,-2 5 30,-7 7 16,3 7 10,-4 10 5,1 9 1,4 7 3,3 5-45,4 4-3,6-2-10,3 0-23,9-8-44,7-6-34,14-11-54,8-14-82,13-12-354,2-2 0,1-12 0,-4-10 0</inkml:trace>
  <inkml:trace contextRef="#ctx0" brushRef="#br0" timeOffset="182758.6135">22030 6521 1042,'0'0'87,"0"4"10,5 5 12,5 3 8,5 3 1,8 3 4,11 3 0,1-1 2,-3 1-4,-1-2-69,-5 0-94,2-10-370,-14 5 0,-2-5 0,-4-4 0</inkml:trace>
  <inkml:trace contextRef="#ctx0" brushRef="#br0" timeOffset="182978.056">22248 6492 1575,'-3'0'71,"-1"6"28,-5 3 12,-3 9 5,0 4 4,-2 9 0,-1 2 2,0 4-3,2-3-18,-2-3-109,9-6-161,3-9-306,3-6 0,4-7 0,8-8 0</inkml:trace>
  <inkml:trace contextRef="#ctx0" brushRef="#br0" timeOffset="183272.2756">22324 6328 1457,'0'0'47,"0"0"22,4 3 23,2 1 21,9 4 13,8 11 3,7 6 2,2 11 4,-2 3 11,-5 11-9,-8-4-17,-7 0-16,-7 4-19,-6-1-20,-3-2-10,-10 2-6,-2-2-82,10-5-228,-13 1-292,8-9 0,8-5 0,5-12 0</inkml:trace>
  <inkml:trace contextRef="#ctx0" brushRef="#br0" timeOffset="183913.353">22528 7708 1229,'-3'2'62,"0"6"9,-3 3 6,0 5 15,1 6 14,-2 10 9,4 2 2,0 4 4,2 5-1,1-6-44,0-2-20,1-6-32,4-6-37,4-7-64,7-12-117,5-15-202,-1 6 0,1-2 0,2-8 0</inkml:trace>
  <inkml:trace contextRef="#ctx0" brushRef="#br0" timeOffset="184311.3168">22599 7879 1066,'0'6'104,"0"3"17,0 4 16,0 4 9,6-3 7,-1 2 4,1 0 2,1-5 10,5-3 3,0-6-88,3-2-42,-3-8-58,2-1-38,-4-5-27,-4-3-10,-2-1-3,-3 4-12,-1 6-1,0 4 16,0 5 17,-1 6 50,1 6 53,-2 5 28,0 4 24,2 4 9,0 3 1,0 3 13,0-4-3,-3 1-14,0-4-11,-3-3-20,-1-5-18,-2-6-72,6-4-201,-8-4-227,2-6 0,-1-8 0,1-7 0</inkml:trace>
  <inkml:trace contextRef="#ctx0" brushRef="#br0" timeOffset="185519.2861">23472 12547 1868,'0'0'94,"-3"0"6,-3-4 14,-3 0 14,-5 0 10,-1-4 14,-3-3 4,-4 1 4,-3 0 2,-2 3-85,-6 3-4,2 3-6,0 2-12,7 6-14,2 6-10,11 3-11,3 6-1,6 4-2,4 1-4,8 5-1,2-1-1,9-5-1,6-2-1,5-7 1,2-6 1,3-7-2,0-7 0,-2-9-5,-2-5 1,-6-4-2,-9-4 1,-6 1 2,-8-1 0,-1 7-9,-3 7-1,0 7 4,0 5-5,0 10 3,0 8 2,0 11-1,0 11-3,0 12-1,0 2 1,0 1 7,-3 2-1,3-5-4,-4-9 1,4-7-33,0-9-105,10-13-200,-6-8-272,-3-7 0,10-12 0,5-10 0</inkml:trace>
  <inkml:trace contextRef="#ctx0" brushRef="#br0" timeOffset="185895.4544">23886 12591 2165,'-14'8'88,"1"7"16,-7 5 11,0 12 9,9 6 5,5 1 4,6 4 3,7-4 1,11-2 2,6-8-69,-3-8-13,11-11-15,-5-5-10,2-7-10,-2-13-9,4-8-20,-7-5-21,0-10-17,-10-4-18,-8-3-13,-6 2-1,-12 3 1,-7 9-2,-7 7 0,-2 13-16,1 6-76,16 5-372,-5 5 0,7 3 0,9 0 0</inkml:trace>
  <inkml:trace contextRef="#ctx0" brushRef="#br0" timeOffset="186234.3377">24264 12560 1422,'8'0'97,"1"0"15,5 0 9,7 2 8,-1 3 5,1 4 2,0 11 3,1 1 0,-8 13 0,-2 0-64,-8 7-32,-5 1-11,-9 2-9,-9-4-8,-3-1-5,-8-3-6,-6-9-13,2-5-23,6-13-52,5-9-102,14-19-305,6 0 0,12-16 0,17-11 0</inkml:trace>
  <inkml:trace contextRef="#ctx0" brushRef="#br0" timeOffset="186476.5884">24721 12455 1673,'-24'5'101,"-10"5"20,-15 12 10,-8 7 6,15 9 5,7 6 5,20 4 1,11-2 1,14 0-1,14-2-75,11-10-24,7-3-25,9-10-43,8-10-110,-5-20-450,-6 9 0,-3-11 0</inkml:trace>
  <inkml:trace contextRef="#ctx0" brushRef="#br0" timeOffset="186944.4026">25419 12233 1185,'0'-5'-30,"0"-2"-15,-1-5 3,-4-1 13,1-10 40,1 10 76,-2 0 18,4 4-3,1 4 7,1 8 16,-1 4 43,0 8 20,0 12 3,0 10-12,3 12-39,2 11-76,-1-1-18,2 6 4,0-2-8,-3-5-17,-3-7-10,0-7-17,0-11-68,12-14-180,-9-4-222,-1-10 0,1-5 0,3-10 0</inkml:trace>
  <inkml:trace contextRef="#ctx0" brushRef="#br0" timeOffset="187148.847">25258 12501 1480,'0'0'101,"0"0"8,0-3-1,6-3 4,12 1-2,12-4 1,17 1-13,19-1-59,14-3-148,0 4-322,-8 3 0,-15 1 0,-16 3 0</inkml:trace>
  <inkml:trace contextRef="#ctx0" brushRef="#br0" timeOffset="187579.6749">25949 12322 1310,'1'0'88,"-1"-4"24,0-2 11,3 2 10,2-4 11,8 2 8,0 5 7,4 1 6,8 0 3,3 0-62,6 1-24,4 4-24,2 4-10,-4 3-11,-8 5-8,-10 4-6,-12 6-6,-9 5 5,-16 4 8,-13 6 4,-9 2 1,-8 1 4,-2-4 1,7 0 4,14-10 2,16-8 8,7-6 1,14-8-9,15-3-9,9-6-15,11 0-33,14-6-64,8-3-126,1-19-433,0 9 0,-2-5 0,-6-5 0</inkml:trace>
  <inkml:trace contextRef="#ctx0" brushRef="#br0" timeOffset="187906.9653">26452 12363 1959,'-13'1'62,"-6"3"12,-4 6 20,1 7 17,5 2 15,10 10 9,5-2 5,10 4 0,5-2 3,10-4-43,4-4-11,10-4-11,1-9-19,1-6-15,-1-4-14,-8-10-9,-7-4-12,-4-5-2,-13-7-6,-3-5-5,-9-3-2,-10-4-4,-10 8-3,0 5-6,-11 10-24,2 9-51,-1 8-91,12 0-98,7-9-270,7 18 0,10-8 0</inkml:trace>
  <inkml:trace contextRef="#ctx0" brushRef="#br0" timeOffset="188547.3052">26849 12267 1870,'-3'1'67,"-3"2"30,3 6 17,-2 5 11,4 6 8,4 5 1,3 4 3,3-2 0,7 2 3,8-4-44,8-6-14,10-5-26,8-7-17,4-5-8,0-8-7,-1-7 0,-10 1-2,-13-9 3,-11-3-1,-12 4 2,-4 3-5,-3 3-10,0 6 4,0 3 0,0 11 4,0 5 4,3 11 6,3 9-6,3 9 0,8 10-5,-1 3 0,4 3 13,-3 2 4,-4 1 6,-10-5 12,0-2 11,-11-4 16,-8-7 30,-7-7 26,-13 2 24,-12-5 19,-11-2 3,-7-4-1,-3-4 0,-2-8-6,5-6-19,10-5-18,8-3-28,11-7-28,11-2-27,9 0-19,7 0-11,6 1-16,2 0-26,-3 6-59,2 0-63,-3-1-75,-4 3-114,2-2-193,-7-1-387,-1-3 0,-4-3 0,-9-11 0</inkml:trace>
  <inkml:trace contextRef="#ctx0" brushRef="#br0" timeOffset="190497.7349">13065 4386 716,'0'0'21,"0"0"3,0-2 4,0 2 1,0-3 5,0 0 14,0 0 12,0 2 17,0-2 18,0-1-15,0 3-5,0 1 0,4 0-1,2-2 0,11 2-3,7 0-14,13 0-11,14-1-14,16-2-15,14-2-1,14-1 11,9-1-2,5 3-2,3 1-1,-8 2 0,-5 2-1,-9-1 0,-9 0-3,-13 0 0,-14 0-6,-14-4-4,-10 1-2,-6-5 0,-6-1 0,0 0-2,-3-2 0,0 2-2,0 4-5,-6 3-8,-3-1-2,-3 2-1,-3 1 6,0 0 7,0 0 8,0 0 6,0 0 9,0 0 12,2 0 10,-1 0 10,3 0 5,-1 0 0,4-3-5,-7 2-3,3 1-6,-3 0 0,0-3-9,0 3-11,0 0-6,0 0-4,0 0-1,0-1-3,0 1-4,0 0-1,3 0-1,-3 0-7,6 0 4,-3 0-1,5 0 3,3 0-1,5-3-3,4 3-9,9-4-15,4-2-16,3-1-6,0 2-6,-6-2-4,-8 5 0,-6 1-6,-8-1-3,-2 2 4,-6 0 2,3 0-27,4 0-43,8-2-237,-7 1 0,0 1 0,2-3 0</inkml:trace>
  <inkml:trace contextRef="#ctx0" brushRef="#br0" timeOffset="192699.2386">27804 12180 1050,'-1'0'90,"-1"0"39,-4 0 34,-2 0 26,-3 0 19,-1 0 17,1 0 11,2 2 8,6 1 16,3-3-56,0 0-18,0 0-31,9 0-32,14 0-23,13 0-16,20 0-16,16 2-9,11 2-9,2 3-13,-2 4-11,-11 3-8,-16 2-6,-17 0-4,-12-3-1,-18 1-2,-6 0 1,-4-2-1,-7 0 2,-1-4-2,-4 3 0,-1-4 3,-4 1 4,3 4 1,-6 2 5,-3 6 0,-6 4 3,-2 5-1,-4 0-3,-2 5 3,-5-5-5,8 0-1,4-7-3,5 1-16,12-8-27,7-3-26,5-2-51,2-4-103,3-5-162,-1 2-298,-2-3 0,1 0 0,4-1 0</inkml:trace>
  <inkml:trace contextRef="#ctx0" brushRef="#br0" timeOffset="193069.7541">28555 12533 1486,'0'0'100,"-1"0"16,-5 2 20,-3 2 18,-2 4 19,-7 7 10,0 8 11,-6 8 8,-6 7 1,-5 0-84,-5 7-9,-6-2-16,0-2-18,8-8-17,4-4-18,8-7-11,11-6-8,6-5-6,6-6-8,5 0-20,-2-5-73,0 2-79,3-2-155,-3 0-269,1-2 0,5 2 0,0 0 0</inkml:trace>
  <inkml:trace contextRef="#ctx0" brushRef="#br0" timeOffset="193834.6839">29162 12180 1936,'-2'0'69,"0"0"13,0 0 28,0 0 26,2 0 3,0 0 2,0-3 4,4-2 3,1-2 1,4-3-50,2-4-10,7 2-13,3-2-26,7 1-25,4 4-5,6 1-1,10 3-3,0 7-6,0 10 1,-10 9-7,-10 12-2,-17 6 0,-11 7 3,-11-3 5,-16 3 11,-15 0-3,-9-2 2,-8-1 1,1-6 0,11-8 3,20-5 1,15-10 2,13-9-3,17-3-6,8-4-8,12 0-1,14-3-13,16-2-31,16-2-59,5-2-103,3-5-119,-11 0-301,-14 7 0,-18 2 0</inkml:trace>
  <inkml:trace contextRef="#ctx0" brushRef="#br0" timeOffset="194130.4858">29950 12219 1101,'0'-3'109,"0"-4"-1,3 5 27,-3-1 32,0 7 21,0 10 10,0 7 5,-3 5 4,0 8 1,-4 0-87,4-3-19,-3-2 7,4-4-19,1-4-28,8-6-17,11-7-11,11-4-5,7-2-5,9-4-26,8-2-47,-2-7-107,3-6-450,-15 0 0,-12-2 0,-10-5 0</inkml:trace>
  <inkml:trace contextRef="#ctx0" brushRef="#br0" timeOffset="194341.3683">30314 12134 1302,'0'2'61,"-3"3"22,-1 9 17,-2 7 10,1 7 6,1 10 4,2 6 1,2 1 2,0 2-1,0-3-32,6 0-32,2-5-46,7-7-66,6-7-90,5-11-300,7-3 0,9-9 0</inkml:trace>
  <inkml:trace contextRef="#ctx0" brushRef="#br0" timeOffset="194905.8514">30721 12273 1613,'-9'3'72,"-5"0"38,-1 7 19,-3 6 13,6 1 15,7 8 14,2 3 7,9-1 4,8 0 13,12-6-31,7-3-14,13-5-31,3-7-13,3-4-12,-4-7-12,-4-4-12,-11-5-6,-9-4-4,-10-11-12,-7-2-15,-11-1-11,-4-1-3,-7 6-5,-3 3-2,-6 8-2,-6 8 1,-3 2-2,1 4 0,5 2-1,4-2 5,7 2 4,7 0-4,6 0 3,1 0 0,2-3-1,0 3-4,0 0-1,0 0 1,-2 0-1,2 0-5,-2 0-3,2 0-1,0 0-2,0 0 2,0 0 1,0 0 1,0 0 2,0 0-3,0 0-1,0 0-30,0 0-41,0 0-76,0-4-169,-1-11-414,-5 8 0,-4-4 0,-11-2 0</inkml:trace>
  <inkml:trace contextRef="#ctx0" brushRef="#br0" timeOffset="196383.7072">17997 14405 1047,'0'0'92,"0"0"17,0 0 27,0 0 12,0 0 3,0 0 2,-3 0-1,3 0 3,0 0 0,0 0-74,0 0-14,0 0-11,0 0-7,0 0-10,0 0 0,0-1-2,0 1 0,0-1-2,0 1-1,0-2-8,0 2-6,0 0-4,-3-1-19,2 1-2,-1 0-2,1 0 2,-2 0 1,3 0 1,0 0 4,0 0 7,0 0 8,0 0 10,0 0 13,0 0 2,0 0 1,0 0-1,0 0 0,0 0-1,0 0-2,0-2-3,0 2-3,0-3-11,0 2-11,0 0-4,0-1-3,0 2-2,0 0-3,0 0 1,0 0-2,0 0-1,0 0 0,0 0-1,0 0 0,0 0-3,0 0 2,0 0-3,0 0 0,0-2 0,0 2 5,0 0 0,0 0-1,0 0 0,0 2 2,0 0 1,0 6 4,3 4 2,-2 4 1,2 2 0,-1 4 1,-1 1-2,-1-3 1,3-2 0,-6 2-2,3-3 0,0-4-2,-1-1-32,1-5-63,-2-5-130,5-4-346,0 2 0,0-3 0,0-4 0</inkml:trace>
  <inkml:trace contextRef="#ctx0" brushRef="#br0" timeOffset="196620.1614">18104 14338 880,'8'16'51,"-5"5"2,3 8 2,-5 6 0,-1 2-10,3-5-45,7-7-227,-5 3 0,-2-9 0,2-7 0</inkml:trace>
  <inkml:trace contextRef="#ctx0" brushRef="#br0" timeOffset="196947.385">18262 14258 826,'3'0'54,"2"2"26,1 8 20,1 4 10,4 6 4,1 11 2,-4 9-2,-1 3 3,-4 3 1,-3-1-19,-10 1-36,-4-2-36,-9-3-97,1-6-94,-11-2-176,-4-7 0,0-6 0,4-11 0</inkml:trace>
  <inkml:trace contextRef="#ctx0" brushRef="#br0" timeOffset="197135.8709">17919 14443 952,'-7'12'102,"-3"6"4,4 9 2,-2 6 0,6 4 2,8 3-22,6 0-97,3-11-304,5 7 0,5-6 0</inkml:trace>
  <inkml:trace contextRef="#ctx0" brushRef="#br0" timeOffset="201473.3954">19845 14087 1566,'-8'-3'92,"-3"-2"22,-3 5 20,-8 0 23,1 0 21,-5 0 11,2 0 5,-3 8 5,1 3-1,2 4-59,3 8-29,4 3-19,3 5-19,0 5-24,6 0-20,7 0-8,-1-3-5,7 0-1,12-2 0,7-4-7,10-9-45,14-4-75,8-8-95,15-15-436,-7-2 0,1-7 0</inkml:trace>
  <inkml:trace contextRef="#ctx0" brushRef="#br0" timeOffset="201815.2043">20063 14209 1180,'-3'8'71,"0"5"18,3 3 16,-3 8 14,6 2 15,3-4 6,4 3 5,0-4 7,1-6 14,-2-1-46,2-7-12,0-6-18,4-5-17,0-7-15,2-8-25,-2-5-29,-6-14-27,-2 1-10,-7-1-17,0 5-11,-12 9-1,-3 10 0,-6 10 0,-6 8 1,-3 5-11,5 2-83,5-7-274,2 13 0,10-8 0,8-6 0</inkml:trace>
  <inkml:trace contextRef="#ctx0" brushRef="#br0" timeOffset="202381.326">20529 14001 774,'0'0'122,"0"0"12,0 0 8,0-1 2,-3 1 8,-2 0 8,-1 0 15,-6 0 11,1 0 5,-1 0-81,2 0-26,-4 1 4,-1 4 0,-1 3 2,-4 5-4,0 1-9,1 4-12,4 6-12,6-3 0,6 2-2,0-3-5,7-3-15,6-3-3,6-4-6,3-3-1,7-2 1,3 0-2,-1-3 0,-1 0-5,-4 3-5,-4 3-4,-2 0-3,-4 8-2,-5 3-2,-3 0-1,-4 5 0,-4-2 1,-2 0 1,-8-2 1,-5 1 2,-9-2 1,-11-1-6,-10-5-14,-3-4-32,3-4-76,6-10-123,19-10-320,11-2 0,15-9 0</inkml:trace>
  <inkml:trace contextRef="#ctx0" brushRef="#br0" timeOffset="202700.5856">20712 13802 1391,'0'0'71,"0"6"20,0 8 12,0 11 10,5 8-2,0 18 3,2 2-2,0 3 1,-1 0 0,-1-2-49,-3-7-26,0-6-37,-2-9-59,-2-10-127,4-13-253,-2-1 0,0-6 0,0-5 0</inkml:trace>
  <inkml:trace contextRef="#ctx0" brushRef="#br0" timeOffset="202872.3553">20628 14139 1098,'-5'0'62,"4"2"20,-1-1 26,1 3 15,13-3 4,4 2 0,15-2 2,10-1-6,15-1-52,16-10-481,-7 5 0,-5-2 0</inkml:trace>
  <inkml:trace contextRef="#ctx0" brushRef="#br0" timeOffset="203326.6968">21668 14023 1443,'-4'4'46,"-3"2"6,3 8 6,-2 3 5,4 3 1,1 6 3,5 1 5,8-2 3,0-4 10,9-4-20,4-5-15,2-7-2,0-5-4,-2-5-4,1-7-3,-6-1-2,-6-6-15,-6-2-18,-5-4-17,-9-1-8,-8-1-5,-4 1-9,1 4-15,-7 5-42,7 4-66,7-1-231,6 12 0,1-1 0,7 3 0</inkml:trace>
  <inkml:trace contextRef="#ctx0" brushRef="#br0" timeOffset="203733.353">22113 13706 1526,'-10'0'50,"-10"7"4,-1 7 8,-8 5 16,4 9 18,-1 10 14,11 4 4,5 4 0,5 0 1,7-3-43,4 1-5,-2-1-5,0-7-6,0-4-18,0-8-17,-4-8-3,3-3 3,-3-10 1,0-3 1,0-7 0,0-10 2,0-8-2,0-6-4,0 0-1,3 4-7,0 5-8,3 9-6,8 7-2,3 3-22,11 3-48,12 0-118,9-9-314,5 8 0,-2-3 0,-3 1 0</inkml:trace>
  <inkml:trace contextRef="#ctx0" brushRef="#br0" timeOffset="204941.7005">22809 13805 1242,'4'-3'-18,"-1"-3"-13,-2 0 2,2 0 12,-3 5 17,-1 1 42,1 5 33,1 8 17,-1 8 8,2 8 18,-1 10 4,5 8 16,1 2-4,-3-2-10,3 3-20,-4-10-41,-1-4-37,-2-10-22,-2-6-32,-1-11-72,0-9-108,-7-5-182,-7-6 0,-10-7 0,0-11 1364,-5-2-1126,9 2 34,3 0 39,14 4 3,0 15 17,4 8 19,5 2 34,5 0 77,8 0 123,11-2-5,11-5-37,12-5-25,4 2-32,2-2 2,-10 5-10,-14 2 3,-12 7 1,-13 9-2,-6 4-14,-1 5-8,0 6-6,-1 5-8,2-2-6,1-1-4,-2-5-2,1-5-13,1-6-13,0-2 0,-2-5 13,0-5 2,1 0 0,-2-5 0,1-11 0,0-5-2,-2-12-1,2-1 1,0 1 1,3 2-6,3 8-15,7 8-2,3 3-2,6 5 1,5 3 0,3 1-2,7 2-5,-3-3-10,1 0-1,-3 0-7,-7 2-5,-9 0-1,-3-1-3,-12 3-2,-1 0-5,0 0 6,0 0 9,-1 0 7,-2 0 3,-1 0 5,-2 0 5,2 0 2,-3 0 5,-1 5 3,0 4 6,-5 4 1,1 6 0,-5 6 3,5-1-1,-2 4 2,1-3 0,6-1-1,3-6 4,3-5 3,4-5-1,6-7-3,8-1-6,2-4-1,10-3 0,0-7-1,-5-1-2,-2-4-3,-8 0-10,-3 0-8,-4 1-6,-6 5-1,-1 0-6,0 5-7,0 6-1,3-1 1,-3 6 2,3 2 2,0 7 5,0 0 4,3 9 3,3 0-7,0-3-15,1-1-23,3-5-36,-1-4-44,4-5-73,0-7-56,1-3-123,-3-2 0</inkml:trace>
  <inkml:trace contextRef="#ctx0" brushRef="#br0" timeOffset="205340.789">23550 13962 1291,'0'-4'48,"0"3"3,0-2 7,0 1 10,0 7 3,0 7 6,0 5 2,2 1 3,2 7-1,-1-2-52,2 0 5,-2-5 2,-2-4 25,-1-4 12,0-5 4,0-4-3,0 1-1,0-7-6,0-5-9,0-4-11,0-10-14,2-8-6,5-2-29,2 0-23,5 8-4,5 3-4,4 6 0,-1 8 3,-3 6 13,-1 3 11,-8 6 14,1 5 2,-4 4 0,-4 5 2,0 4-3,0 1-2,2-2 0,-1-1-8,8-4-47,5-5-91,5-8-320,4-2 0,6-3 0</inkml:trace>
  <inkml:trace contextRef="#ctx0" brushRef="#br0" timeOffset="205710.3183">23978 13859 1172,'-24'0'28,"-7"4"3,0 4 2,-5 1 1,19 1 0,8 4 9,6-2 5,6-2 3,11-2 9,5 1-13,7-2-7,8-3-2,4 2-1,-1 3-2,-5 2 0,-7 3-8,-14 4-2,-6 2 8,-8 0 4,-9 4 2,-6-4 2,-11 3-1,-2-3 0,-3-4 2,9-5 2,7-7-19,12-4-41,7-8-110,7-15-277,5 3 0,8-8 0,11-9 0</inkml:trace>
  <inkml:trace contextRef="#ctx0" brushRef="#br0" timeOffset="206178.6444">24179 13938 996,'0'10'86,"0"2"6,2 8 6,-1 8 1,5 1 1,3 7 1,1 4-2,1 5 1,-2-3 1,-4-2-67,0-4-17,-5-7-6,0-5-5,-2-6 1,2-8-4,0-5-2,-1-13-15,1-12-21,0-10-5,0-14 0,4-11-2,3-6 3,4 1 13,0 8 21,3 11 16,-3 10 0,-1 14 25,-3 7 24,-1 6 5,1 1 0,3 8 6,-2 2 0,0 5-10,-5 3-16,0 4-8,-11 3 5,-7 1-6,-11 2-6,-8-2-6,-7 3-28,8-9-19,15-7-69,14-7-102,23-21-218,17 1 0,14-6 0,13-8 0</inkml:trace>
  <inkml:trace contextRef="#ctx0" brushRef="#br0" timeOffset="206444.4499">24589 13916 1318,'-13'6'67,"-3"1"6,-2 5 4,4 1 5,8 1 6,5-3 6,1-1 3,3-2 12,1-4 5,2-1-52,6-3-11,2-3-5,2-4-6,-3-5-8,-4-5-20,-5-5-26,-1 2-8,-3 1-37,-3 5-26,3 3-106,-1 6-207,-2 5 0,-8 0 0,-5 5 0</inkml:trace>
  <inkml:trace contextRef="#ctx0" brushRef="#br0" timeOffset="208685.5232">22727 14749 1172,'0'-3'154,"0"0"30,1 2 16,-1-2 7,0 1 9,-1 2 2,-4 0 3,-5 0 0,-4 5 3,-7 2-104,-6 4-49,-3 3-29,-7 3-16,-3-2-8,-2 0-6,11-1-4,5-3 2,14-4 4,4-2 4,8-2 5,0-2 1,2-1-1,-4 0 0,4 0-4,-2 2-2,0 0 3,-2 1-2,-2 3-3,-2 1-7,0 7-6,2-1 1,-4 6-1,3 0 4,2 4 4,-1-2 0,3 3-3,2-8-2,5-2-1,3-2 4,3-10 1,9 0-3,6-4 2,2-3-4,2 2 0,-1 3 0,-4 0 0,-6 7-2,-4 5 3,-4 8-6,-1 2 0,-8 7 0,1-1-1,-2 1 2,-4-2 4,-2-5 4,-10 5 2,-2-6 4,-12 0-1,-9-1 2,-8-5-1,-5-1 2,0-6 0,-1-6-6,8-2-20,9-6-40,15-4-61,14-4-93,25-6-163,3 3-237,11 0 0,10-4 0,11-4 0</inkml:trace>
  <inkml:trace contextRef="#ctx0" brushRef="#br0" timeOffset="209035.3783">23022 14895 1151,'-6'3'101,"-2"3"30,-1 8 19,-2 7 14,4 6 7,1 9 7,3 2 2,3 1 2,3-6 7,10 0-59,4-6-25,4-7-21,5-10-15,3-5-11,-1-8-7,1-9-7,0-5-9,-4-4-12,-4-7-26,-9-5-26,-6 1-16,-12-4-15,-8 10-7,-5 3-27,0 6-63,3 8-112,2 4-225,9 7 0,3 3 0,6-2 0</inkml:trace>
  <inkml:trace contextRef="#ctx0" brushRef="#br0" timeOffset="209241.4627">23490 15148 757,'-5'20'77,"-8"6"12,-8 8 6,-9 4 1,-8-4 0,1-4-1,-1-6-13,14-8-83,9-11-276,7-2 0,16-11 0,5-7 0</inkml:trace>
  <inkml:trace contextRef="#ctx0" brushRef="#br0" timeOffset="210317.3818">23717 14872 1233,'-7'8'102,"-2"7"11,-2 8 7,-1 9 5,6 2 2,3 7 1,1-1 2,7-5 4,4-2 4,7-9-71,6-6-26,2-9-6,4-5-6,-1-4-5,2-6-8,-5-8-9,2-4-11,-8-10-18,-9-11-3,-2-3-3,-10-3 1,-7-1 9,-7 5 6,-1 7 4,-4 11 4,5 10 10,4 8 7,4 3 11,9-1-14,0 0 14,1 2-1,11-1-12,6-1-8,9-1-3,11-3 1,2 4 2,3 1 2,-6 0 1,-7 4 10,-4 3-8,-10 3-2,-7 7 1,-2 8 0,-3 2 1,-4 5 0,3 4 2,0-2-1,4 0 3,3-3 2,6-3 0,4-3 3,5-9-1,2-2 1,5-5-2,-4-4 1,1-9-3,-7-4-1,-2-6-2,-8-4-3,-6-9-2,-9-4-3,-10-4-2,-7-1 0,-9-1-1,-9 6 0,-5 1 2,4 5 0,7 8 2,9 4 9,6 4-5,14 1 0,6 3 2,7 1-2,7-1 1,12 0 0,10 1-1,12 0 1,6 2-1,3 1-8,-4 2 1,-4 5-3,-11 5-1,-12 3-2,-14 5 2,-8 7 0,-4 5 0,-6 2-2,3 5 0,0-2 3,0 3 4,3-5 11,-3-4 9,8-4 9,4-4 12,6-6 17,8-6 2,5-5 4,5-11-2,7-5 1,0-12-2,-4-4-9,-9-11-10,-10 0-13,-14-1-11,-21 7-16,-9 4-5,-17 7-3,-5 10-3,-13 10-23,3 6-31,8 5-53,12 1-95,25-6-397,5 4 0,14-5 0,17-2 0</inkml:trace>
  <inkml:trace contextRef="#ctx0" brushRef="#br0" timeOffset="210677.6803">25082 14729 1306,'0'0'78,"3"0"22,0 0 12,8 0 8,2 0 6,11 0 7,3 0 10,8 0 5,-2 2 4,3 1-60,-5 9-16,-6 6-22,-9 7-11,-6 7-6,-10 8-5,-8-2-2,-12 2-9,-3 0-4,-14-4-3,-2-7-3,-2-5-1,4-12-3,8-2-41,11-10-78,13-13-431,1-5 0,16-14 0,12-8 0</inkml:trace>
  <inkml:trace contextRef="#ctx0" brushRef="#br0" timeOffset="210905.4058">25478 14679 1270,'-17'3'127,"-7"3"23,-9 6 15,-5 10 4,1 3 3,13 11 2,10 2 2,10 3 1,15-5-3,11-4-91,8-3-38,8-5-69,14-12-175,-4-22-332,-1 10 0,-5-9 0,-12-9 0</inkml:trace>
  <inkml:trace contextRef="#ctx0" brushRef="#br0" timeOffset="211403.6623">26048 14437 1521,'2'-5'13,"-4"0"-1,2 4 19,-1 0 40,-1 1 37,-1 8 26,0 6 22,0 8 26,3 11 11,0 11-18,3 10 10,3 8 2,2 7-19,7 0-41,-2-3-35,2-8-27,-6-11-25,-6-7-42,-3-14-68,0-9-113,0-17-458,-1 3 0,1-9 0</inkml:trace>
  <inkml:trace contextRef="#ctx0" brushRef="#br0" timeOffset="211600.1366">25947 14786 1352,'0'-3'67,"-1"3"3,1 0 24,3-3 14,12 3 6,12 0-1,18-1 1,18-1-35,14-4-136,4-8-353,0 6 0,-8-4 0,-14 0 0</inkml:trace>
  <inkml:trace contextRef="#ctx0" brushRef="#br0" timeOffset="211862.4353">26683 14521 1672,'0'0'58,"0"0"39,0 4 29,0 5 15,0 11 9,0 10 0,0 10 2,0 5-1,0 6 1,0-5-51,0 0-13,0-9-74,0-6-87,6-17-170,2-7-304,5-4 0,8-11 0,9-8 0</inkml:trace>
  <inkml:trace contextRef="#ctx0" brushRef="#br0" timeOffset="212291.4875">27154 14550 1484,'-6'0'84,"-3"-2"14,-5 2 14,-5 0 14,-6 3 6,1 4 2,-2 5 2,6 2 2,4 7-2,4 0-71,6 0-11,2-1-10,6-5-13,6-1-11,5-2-5,5-2-2,9-1 0,5-2-2,1 4 3,-3 1-1,-1 2-4,-11 1-1,-3 3-3,-10 1-2,-4 4-1,-6 0-1,-11 2 2,-7-1-1,-7 2-1,-10-8 2,1-1 0,7-8-26,8-6-96,15-15-168,4-2-209,13-12 0,11-6 0,14-13 0</inkml:trace>
  <inkml:trace contextRef="#ctx0" brushRef="#br0" timeOffset="213365.5471">27486 14526 1138,'-3'0'53,"-2"4"31,2 4 24,-2 5 12,2 6 9,3 10 3,-3 2 1,3 3 1,3 1 1,0-3-18,3-6-28,4-5-23,4-8-22,6-4-7,-2-7-8,6-2-3,0-9-8,-3-6-19,0-9-25,-6-5-14,-9-11-8,-3-2-5,-4-4-3,-7 7-4,-4 2-4,-3 11 0,-3 7 8,-3 9 19,3 3 24,9 6 15,3 0-12,5 1 15,4 0 4,10 0 3,5 0 5,15 0 1,9 0 2,9 0-1,-1 1 0,-8 4-2,-10 1 20,-15 8-2,-9 4 4,-13 6 5,-8-1-1,-6 8 1,2 0-2,-4 2 0,3-2 0,12-2 8,3-5 12,3-5 3,9-5 0,6-6-4,-1-5 0,10-2 0,8-5-1,-1-4 0,2-5-15,-1-3-33,-2-10-63,-3-4-48,-4-3-45,-10-5-9,-2-1-1,-8 3 9,-8 2 6,-10 5 4,-6 6 16,-9 3 28,-11 5 50,2 4 36,8 3 51,8 1 38,9 4 3,11-1-4,3 4-5,11 0-3,8 0 3,4-3-2,16 6-7,8 1-1,6 0-16,-4 4-32,-7 4-7,-12 0-8,-10 0 1,-14 4 4,-3-2 2,-3 2-1,0 3 6,0 1-1,0 1 0,0 1 7,3 1 10,3-5 15,9 0 4,3-4-1,14-3-3,1-5-1,6-6-2,-3 0-2,-3-3-1,-9-3-4,-7-5-11,-10-4-12,-7-3-8,-10-7-9,-10-4-6,-8-2-2,-10 0-3,-6 6-4,2 7-14,6 8-35,6 5-50,12 4-61,13-1-76,2-4-275,9 5 0,14-3 0,7-2 0</inkml:trace>
  <inkml:trace contextRef="#ctx0" brushRef="#br0" timeOffset="214075.7612">28546 14332 1301,'-3'2'41,"-1"6"12,2 2 19,-1 5 14,3 4 13,0 3 5,6 2 2,5-2 5,2 2 10,8-7-17,2-3-7,7-2-8,2-8-17,-5-4-12,1-7-13,0-2-2,-6-7-5,-5-4-3,-4-2-10,-4 3-11,-3 2-8,-4 5-6,-2 6 0,0 3 2,2 7 1,1 6 4,2 7 9,1 4 5,3 12 3,5 2 10,1 5 9,6 3 10,1 0 8,-5-1 3,-2-4 16,-9-4 13,-3-2 10,-6-3 25,-6-3 34,-14-3 9,-7 0 12,-19-1 9,-11-5 4,-5-4-1,-1-2-15,4-5-20,8-3-16,11 0-28,16-3-38,11-3-23,10 3-17,4 0-20,4 0-23,-2 0-14,0 0-12,0 0 0,-2 0-11,2 0-10,0 0-3,0 0-4,0 0-9,0 0-9,0 0-5,0 0-2,0 3-12,0-3-15,-1 0-9,1 3-12,-2-3-30,1 1-52,-2-2-76,3-5-159,-6 6-208,-3-4 0,1-4 0,-5 0 0</inkml:trace>
  <inkml:trace contextRef="#ctx0" brushRef="#br0" timeOffset="250962.1232">29162 14067 649,'0'0'44,"0"0"5,0 0 0,0-1-21,4-1-78,-4-3-103,0 4 0,3-2 0,0-2 0</inkml:trace>
  <inkml:trace contextRef="#ctx0" brushRef="#br0" timeOffset="251947.0402">29576 13849 632,'0'0'95,"0"0"12,0 0 6,0 0 5,1 0 2,-1 0 1,0 0 1,2 0 2,-2 0 4,0 0-64,0 2-23,0 1 6,-5 2 8,-4 4 7,-3 3 17,-11 8 17,-5 2 6,-4 6 8,-4 4 2,-1 4 4,2 5-4,5 3-18,6 0-9,4-4-10,5-3-15,5-8-15,2-5-7,3-9-7,1-3-3,4-7-2,0 0 11,0-3 23,0 0 9,0-2 4,0 0 4,0 0 11,6 1 9,5-1 2,6 0 1,11-3-2,9 1-11,6-3-20,6-3-10,8 1-6,6-1-7,4 1-13,4-2-11,-1 6-3,-8-1-3,-11 3-3,-7 1-6,-16 0-4,-8 0-2,-8 0-5,-8 0-2,-1 0-3,-3 0-24,5 0-20,0-2-14,1-1-13,2 0-19,0-1-34,-5-1-61,0 4-43,-3-3-34,0 2-56,0 2-57,-3-9-101,-3 13 0,-6-3 0</inkml:trace>
  <inkml:trace contextRef="#ctx0" brushRef="#br0" timeOffset="253022.6294">29246 14587 1078,'-3'0'81,"0"0"22,-3 0 34,3 0 22,-2 0 9,4 0 4,-1 0 12,2 0 24,0 2 21,0-2-44,0 0-2,0 0-8,0 0-21,0 0-14,0 0-1,0 0 12,0 0 7,0 0-14,2 0-16,1 0-18,3-2-16,3-1-12,0-1-12,3 3-9,-3-2-6,1 0-16,1 3-18,0 0-9,7 0 1,4 0-2,7 0-1,4-1 0,11 1 2,-1-2-1,6 2 0,0 0 0,-4-2-2,-1 2-2,-3 0-1,-4 0 0,-4 0 0,-2 0-3,-1 0 1,-2-1-1,1 1 0,-1-2-1,-1 2 1,0-1-2,-1 1 0,-5 0-4,-7 0 1,-7 0 4,-2 0-4,-1 0 3,-1 0 0,-1 0 0,-1 0 0,-1 0 1,0 0-1,0 0 0,0 0 1,0 0-4,0 0-1,0 0 0,0 0 1,0 0-7,0 0-5,0 0-10,0 0-30,0 0-25,2 0-35,-2 0-62,4 0-100,4-2-123,-2-5-323,0 7 0,3-1 0,0-2 0</inkml:trace>
  <inkml:trace contextRef="#ctx0" brushRef="#br0" timeOffset="253793.2048">30832 13982 487,'0'-2'81,"0"1"43,-2-1 36,-1 0 50,-1-1 54,1 3 42,-1-4 30,2 1 6,-1-2-4,0 5-35,0 0-22,3 6-33,-3 12-26,0 12-49,1 11-54,2 13-43,2 5-26,1 6-5,0-7 2,-3-4-8,3-11-10,-1-8-8,-2-7-8,-2-4-10,-1-6-30,0-4-24,1-5-34,-1-4-182,8-10-510,-5 3 0,8-5 0,4-7 0</inkml:trace>
  <inkml:trace contextRef="#ctx0" brushRef="#br0" timeOffset="254727.8029">31335 14032 1744,'-11'-3'95,"-7"1"22,-3 2 13,-12-2 6,-3 2 4,-3 0 2,-4 4 1,0 5 0,5 5 0,8 6-66,9 1-29,8 1-18,8-3-8,5-2 3,0-6 4,6 0 0,5-2 0,11 2 3,8 0 0,14-1-1,6 6 1,2-5-2,-5 3-7,-4 1-9,-11 2-7,-12 1-3,-8 6 2,-11 1 1,-8 3 1,-8 1 0,-6-1 6,-2-1 6,-7-6 23,1-7 13,-4-7 9,0-3 5,6-9 3,1-7-3,7-7-1,8-10-3,8-7-6,11-8-7,16-1-20,9 0-15,8 7-9,8 6-4,2 7-3,-4 5-7,-6 5-3,-2 1 3,-6 1-1,-9 2 2,-9 2 2,-4 0 1,-4 2 0,-5 2-9,-1 5-6,-1-2 5,0 1 2,0 1 3,0 3-1,0 5-2,0 8-2,0 0 0,0 11 1,0 2 8,2 3 6,1-5 3,3 4 2,3-5-1,6-4 3,0-5 4,5-5 6,0-7-1,2-4-1,3-7 2,1-8 2,-2-9-3,-3-3 4,-9-12-1,-6-1-3,-9-1-4,-8 1-4,-8 3-3,-8 8 3,-5 9-8,-1 11-3,5 3-18,2 10-37,6 3-44,12 2-83,6 1-162,5-6-387,9 8 0,3-5 0,9-2 0</inkml:trace>
  <inkml:trace contextRef="#ctx0" brushRef="#br0" timeOffset="254945.6279">31837 14248 840,'0'14'92,"0"8"30,-4 2 24,-7 10 18,-4-1 6,-6-1 3,-4 2 0,-4-2 0,5 0-32,3-7-161,12-7-414,1-1 0,7-9 0,4-3 0</inkml:trace>
  <inkml:trace contextRef="#ctx0" brushRef="#br0" timeOffset="256395.2678">32102 13972 1219,'-4'3'95,"-4"4"16,-1 2 12,-4 4 8,1 4 4,1 8 3,8 6 4,-1 7-2,2 5-2,2-3-80,3 0-19,3-8-10,0-5-10,5-10-5,3-5-4,0-6 1,6-4-8,-4-3-15,4-4-15,-1-10-25,-4-8-22,0-8-16,1-4-2,-3-6 1,-1 7 7,-4 2 16,-4 6 17,-2 10 31,-2 2 38,-5 0 37,-2 4 32,-4 0 16,-4-3 6,-2-1-3,-1-3-8,2-3-18,1 3-12,6 0-10,1 2-12,5 6-7,2 1-8,1 5-5,4-1-3,5-3-3,5 3 0,11-2 0,10 1-1,7 3-4,2 1-10,-2 2-4,-6 6-1,-10 0 1,-8 7 2,-12 4 7,-3 6 2,-3 0 4,-5 2 1,-1 2 1,0-1 1,-7 4 4,5 1 2,0 0 0,5-2-2,3-3-4,0-6 7,8-2 4,6-7 5,5-4 3,13-4-1,13-4-3,0-9 2,3-1 0,-6-6-1,-7-8-2,-11-8-8,-13-2-10,-4-5-5,-7-4-3,-9 1-2,-3 0-1,-7 2-2,-7 5-2,-7 6 0,6 1 0,-2 10 1,11 4 5,3 2 2,9 1 2,3 5-1,3-1 1,3 0-2,3 1 2,9 3 0,7-2-1,13 4-1,11 1-5,3 0-3,-1 0-2,-3 6 0,-10 0-1,-14 5 3,-10 3-1,-8 4 1,-3 0-1,-3 4 3,0 5 5,1 7 1,-1 3 3,1 1 2,1 3 3,4-2 5,5-7 2,5-2 12,7-8 12,8-10 12,10-1 0,5-7 2,0-6 0,3-4 4,-5-6 2,-8-7-2,-6-4-1,-10-8-9,-10-4-5,-4 1 6,-6 2 7,-10 3 0,-4 5-1,-7 7-2,-12 5-4,-2 1-2,-5 6-3,4 2-3,-1 0-6,10 1-19,5 2-11,5-3-2,8 2-1,2-2-1,5 0 1,4 1-5,-1-1-1,2 3-20,0 0-41,2 0-40,-4 0-13,1 3-52,-1-1-80,1 2-110,-6 2-103,-6 1-257,-10 5 0,-7 0 0,-15 2 0</inkml:trace>
  <inkml:trace contextRef="#ctx0" brushRef="#br0" timeOffset="258166.635">18233 16018 1170,'0'0'123,"0"0"22,0 0 13,0 0 12,-1 2 4,1-1 3,-2 1 3,0 0 2,2 2 4,0-2-87,0 2-21,0 2-7,0 6 0,0 1 0,0 8 0,0 5-1,0 2-4,0 3-1,0-1-5,0-2-5,0-4-7,0-1-16,0-7-14,0-1-11,0-4-3,0-4-2,0-4-3,2 0-17,-2-1-54,5-2-146,0-8-430,-2 5 0,0-3 0,1-4 0</inkml:trace>
  <inkml:trace contextRef="#ctx0" brushRef="#br0" timeOffset="258497.7491">18401 16020 787,'0'0'100,"0"4"19,0 4 9,0 1 13,1 5 14,1 4 15,-1 4 6,1 6 0,1-1 2,-1 5-71,0 1-30,0-1-18,1-5-12,0-1-15,0-3-54,1-9-75,2-8-107,-1-4-221,1 1 0,0-10 0,-2-7 0</inkml:trace>
  <inkml:trace contextRef="#ctx0" brushRef="#br0" timeOffset="258792.2163">18635 16029 599,'0'3'116,"0"6"17,0 6 10,0 4 5,0 5 0,3 5 2,-3 1 6,0 0 7,0-3 2,0-1-84,0-2-31,0-3-30,0-5-75,0-6-118,0 0-195,-6-3 0,3-7 0,-5-3 0</inkml:trace>
  <inkml:trace contextRef="#ctx0" brushRef="#br0" timeOffset="259172.3127">18750 15872 922,'4'5'89,"4"1"9,4 7 6,3 6 2,4 3 1,3 12-1,-6 1-1,-4 3 4,-2-1 15,-7 3-53,-13 1-12,-5 5-8,-14 0-8,-8 5-43,-14 0-96,1-5-303,-7 0 0,3-10 0,-1-16 0</inkml:trace>
  <inkml:trace contextRef="#ctx0" brushRef="#br0" timeOffset="259510.2313">17872 15900 1330,'-11'15'113,"-3"10"23,-2 8 22,-3 9 13,7 5 1,6 3 1,5 4-1,2 3-2,7 1-6,4-3-104,5-6-62,5-10-68,5-6-72,2-13-90,7-11-242,-15-4 0,-4-2 0,-6-6 0</inkml:trace>
  <inkml:trace contextRef="#ctx0" brushRef="#br0" timeOffset="266309.8426">3584 8990 1025,'0'0'110,"0"0"33,0 0 18,0 0 3,0 0 0,0 0-3,0 0-3,0 0 1,2 0 15,7 0-59,10 0-20,17-2-21,20-1-15,22 2-1,14-2 5,12 0 4,10-2 3,5-2-3,6-3-12,0 1-16,-3 1-15,-11 1-11,-10 5-2,-17 0-3,-13 2-5,-12 0 1,-7 0-3,-5 0-1,-4-3-2,-6-1 1,-12 1 3,-5 0-3,-10-1 2,-7 3-5,-3 1-12,0 0-1,-1 0 6,1 0 0,-2 0-2,1 0-3,-1 0-4,1 0 1,-1 0-4,2 0 1,0 0 14,0 0-3,0 0-3,0 0 3,0 0 2,-1 0 4,1 0 3,0 0 3,0 0 1,0 0 2,0 0-4,0 0-10,0 0-16,0 0-16,0 0-42,0-2-58,0 0-73,1-5-85,-1-3-140,0 7 0,0-2 0</inkml:trace>
  <inkml:trace contextRef="#ctx0" brushRef="#br0" timeOffset="269807.7642">4636 9162 390,'0'-2'54,"1"-1"23,-1 1 40,0-1 25,2 3 22,-2 0 18,0-3 10,0 3 1,0 0 0,0 0-29,0-3-23,0 6-18,0-3-30,0-3-5,0 3-5,0 0-9,0 0 2,0 0 4,0 3 6,0 5 8,0 4 2,-2 11-3,-2 5-11,2 6-18,1 2-16,1-2-3,0-5 5,0-6 17,0-9 14,0-5-1,0-4 2,3-2-2,6-3 4,5 0 0,10-2 0,6 2-6,7-8-15,2-2-25,1-9-15,-3-2-10,-4-7-3,-7 2-2,-7 1-3,-8 1-2,-5 6 0,-4 1-1,-2 6-4,0 2-1,0 4-5,0-1-7,0 5-5,0 1 3,0 4 2,1 10 1,5 9-4,1 10 6,4 9 0,5 8 14,0 0 10,-1 0 19,-3 4 18,-3-2 11,-5 1 6,-1-6 6,-3 0 15,-3-7 12,-9-2 26,-3-6 15,-9-5 21,-11-8 11,-8-6-8,-4-7-10,-5-4 1,2-7-5,5-2-5,7-2-16,11 1-26,8 0-25,6 0-25,6 0-22,3 5-2,2 0-2,1 3-9,1-1-4,0 1-5,-2 0 0,0-2 1,1 1-1,-2 1-5,1-2-3,1 2-4,-1 0-8,2 0-7,0 0-4,0 0-8,0-1-2,0 1-10,0 0-20,0 0-19,0 0-26,0 0-46,0 0-70,0 0-81,3-1-113,11-6-562,-7 4 0,4-4 0,7-6 0</inkml:trace>
  <inkml:trace contextRef="#ctx0" brushRef="#br0" timeOffset="272945.8551">8570 8882 267,'0'-4'28,"-2"0"9,-2-1 11,2-1 8,2 4 9,-1-2 4,1 4 2,0-2 4,-2 2 11,0 0-14,-1 0 0,3 0 3,0 0 8,-3 0 20,2 0 20,1 0 25,-2 0 14,1 0 2,1 0-8,0 0-4,0 0-5,0 0-7,0 0-12,0 0-20,0 0-17,0 0-12,0 0 0,0 0-2,0 0 2,0 0 0,0 0-4,0 0-5,0 0-6,0 0-10,0 0-11,0 0-16,0 0-14,0 0-4,0 0-1,0 0-3,0 0 2,0 0 1,0 2-1,0-2 2,0 0-1,0 0 0,0 0 2,0 0 3,0 0 0,0 0 7,1 0 1,4 0 1,1 4 3,5-4-1,3 2 2,3 0-1,0-2 0,-4 0-3,1 0 1,-2 4-4,0-1-3,-2 0-1,4 3 0,6-1-1,2 2 0,-2-1 1,8 1 2,-1 0-2,2 0 1,0-2 2,4 2 0,-3 1-1,3 2 0,-4 1 4,1 2 0,-5 1-3,1-2-2,-2-1-2,1 2-2,0-5-3,2 2 1,-2-3 0,1 0-4,-2-3-4,-5-1-2,1-1 2,-9 1-2,-1-3-1,-7 2-2,-2-1 0,-1-1-2,2 3 2,-2-3 2,1 0 3,-1 0 5,2 0 2,-4 0-1,2 0 5,2 0 0,-2 0 2,0 0 2,-2 1 1,-1 2-3,0 1 0,-5 1-5,-3 0 0,2 4 2,-5-1 2,1 3-2,-5 0 4,-1 3 2,0-2 6,-6 5 10,-2 1 9,-2 3 8,-4 1 4,0-1-1,1 4-1,0-4 3,2 4-4,-1-1 0,4 1-4,-5 0-2,4 0-4,1-3-4,-1 1-1,7-1 6,-1-4 2,1 0 2,1 0 1,2-1-4,3-3-6,0 0-6,3-3-6,4-2-2,2 0-5,3-4-5,2-2-6,-2 0 2,1 0-2,1-3 1,1 0 3,0 0 3,0 0 3,0 0 2,0 0 2,0 0 0,0 0-1,0 0-4,0 0-5,0 0 1,0 0-3,0 0-5,0 0-2,0 0-2,0 0 0,0 0-3,0 0-1,0 0-4,0 0-5,0 0-24,0 0-41,0 0-28,1 0-40,2 0-64,6-3-132,36-5-605,-28-1 0,6-4 0,-1-8 0</inkml:trace>
  <inkml:trace contextRef="#ctx0" brushRef="#br0" timeOffset="273776.6552">11593 8867 360,'0'0'18,"0"0"-1,0-2-1,-2 2-2,2 0-3,0 0-1,0 0 1,0 0-1,0 0 1,0 0-17,0 0 0,0 0 0,0 0 2,0 0 4,0 0 6,0 0 5,0 0 1,0 0-3,0 0-9,0 0-8,0 0-89,0 0 0,0 2 0,0 0 0</inkml:trace>
  <inkml:trace contextRef="#ctx0" brushRef="#br0" timeOffset="275529.9171">10932 9003 981,'-4'0'51,"-3"-3"22,0 3 30,-2-1 37,5-2 33,1 3 28,1 0 8,2 0 4,0-3 1,2-4-24,5 2-2,5-3-15,5-1-26,7 1-32,3-1-29,4 0-26,4 3-7,1-1-5,6 3 1,-3 4-12,-5 4-8,-1 7-4,-8 9-5,-2 6-1,-11 6-3,-1 7-2,-7 0 0,-1 0 6,-6-1 7,-8-1 7,-2-2-1,-11-3-1,-6 0 3,-10-3-1,-5-5-1,-5-6 1,-4-7-1,-1-5-9,1-8-24,10-7-33,14-3-44,12-2-68,10-8-104,17-5-127,5 7-244,10 1 0,9-2 0</inkml:trace>
  <inkml:trace contextRef="#ctx0" brushRef="#br0" timeOffset="275865.8108">11471 8936 1309,'0'-4'125,"0"2"23,-2 0 14,-2-1 12,-10 3 14,-10 7 23,-7 8 17,-5 5 11,-2 9 5,5 9-77,6 6-46,13 2-23,7 2-12,14-2-10,7-3-10,11-4-18,10-7-12,3-8-3,7-12 6,-3-3 2,-4-7-3,-1-4-17,-6 1-69,-8-2-151,3-5-531,-11 1 0,-6 0 0,-1 0 0</inkml:trace>
  <inkml:trace contextRef="#ctx0" brushRef="#br0" timeOffset="280733.5051">20858 15891 1364,'0'0'119,"-1"0"2,1-3-1,0 3 4,0 0 33,1 0 34,10 7 23,5 2 15,14 2 8,10 8-83,9 1-26,10 0 0,2 1 3,7 0-2,6-2-31,-5-1-32,-9-5-23,-10 1-14,-16-7-5,-15 2-1,-13-3 6,-2 1 4,-7 0 1,-1 1 4,-5 4-2,-8 0 4,-9 5 2,-9 3 0,-8 6 3,-6 5-1,-6 6-10,-4 4-3,-5 7-3,4-2-4,2-2 3,9-3-7,11-3-2,11-9-4,12-7-5,8-7-8,5-6-31,2-6-68,2-3-112,5-7-149,2-13-385,3 8 0,6-3 0,8-6 0</inkml:trace>
  <inkml:trace contextRef="#ctx0" brushRef="#br0" timeOffset="281319.0873">22066 16062 1129,'0'-4'134,"0"1"32,0 0 16,0 0 9,0 0 8,0 3 4,0-1 6,5 0 4,3-2 9,6-1-88,6-1-21,13 2-18,2 1-5,4 2-4,0 2-6,5 6-6,-7 5-4,0 6-5,-6 4-10,-4 6-13,-7 0-13,-13-2-12,-4 2-10,-10-1-2,-13 1-1,-11-2 2,-15 2-3,-12-3 0,-13 2 3,-6-6 2,-1-1-3,4-9 0,8-7-2,10-9-11,22-9-49,17-2-71,20-8-98,26-6-460,10 6 0,15-3 0,13 3 0</inkml:trace>
  <inkml:trace contextRef="#ctx0" brushRef="#br0" timeOffset="281755.4611">22864 15927 1393,'-8'-2'43,"-2"2"6,-10 2 14,-7 5 46,-6 9 35,-5 11 23,-2 5 25,1 9 10,4 1 2,8 6-41,9-3-2,12-2 0,5-1-10,7-5-42,10-5-27,7-10-19,7-5-21,10-7-10,8-6-1,1-6 1,-1-5 1,-6-1-3,-10-4-1,-11 2-1,-8 1-6,-10 4-6,0 0-6,-3 3-7,0 1-7,-3 1-12,2 0-12,-2-2-33,1 2-73,-1 0-107,3-4-127,-3 2-214,0 1 0,-1-1 0,-4 1 0</inkml:trace>
  <inkml:trace contextRef="#ctx0" brushRef="#br0" timeOffset="285775.2778">18190 17306 1979,'0'1'130,"0"2"22,0-3 12,0 2 14,0-2 17,0 0 5,0-2-1,0 2-4,0 0 2,0 0-94,0 5-35,0 4-20,0 7-14,0 6-11,0 8-15,0 3-6,0 1 1,0 0 5,0-7-3,0-2-1,-1-2 0,1-6-27,0-5-74,0-7-109,24-8-508,-18 3 0,-3-7 0,5 0 0</inkml:trace>
  <inkml:trace contextRef="#ctx0" brushRef="#br0" timeOffset="288190.4467">18407 17292 1525,'1'0'29,"-1"0"6,0 0 8,0 0 37,2 0 44,-2 3 33,0 4 23,2 4 21,2 6 9,0 5-17,2 5-6,-1 2-5,2 0-6,2 0-38,-4-7-40,-1-8-26,-1-3-16,4-7-20,3-2-7,-3-6-4,4-3-1,-2-7 0,-3-6-2,-2-6 1,1-7-5,0-3-8,-1 4-19,3 6-68,-1 6-98,2 6-112,0 0-382,0 10 0,-4 2 0,-1 1 0</inkml:trace>
  <inkml:trace contextRef="#ctx0" brushRef="#br0" timeOffset="288474.1669">18599 17212 1770,'0'0'64,"3"0"16,3 3 18,5 5 14,5 4 3,0 9 2,-3 6 2,-4 6 2,-4 6 3,-5 4-48,-9 4-10,-12 5-16,-14 5-20,-10 4-50,-17 3-74,5-5-152,-5-7-270,8-12 0,7-19 0,8-16 0</inkml:trace>
  <inkml:trace contextRef="#ctx0" brushRef="#br0" timeOffset="288673.6946">17845 17406 2297,'-10'16'55,"-4"6"0,7 11-14,-1 5-27,20 3-57,15-6-140,13 2-264,14-10 0,15-6 0,15-10 0</inkml:trace>
  <inkml:trace contextRef="#ctx0" brushRef="#br0" timeOffset="289315.0495">20178 17315 961,'0'0'80,"0"0"5,0 0 23,0 0 38,0 0 45,0 1 36,1 2 30,5 5 12,8 3 10,10 3-70,11 6-6,8 4-4,7 3-23,4 2-43,-1 0-68,-2-1-73,-7 0-74,-10-4-76,-11-10-75,-5-2-125,-14-4-191,-4-4 0,0-4 0,-1-7 0</inkml:trace>
  <inkml:trace contextRef="#ctx0" brushRef="#br0" timeOffset="289586.8105">20557 17244 1065,'-6'4'117,"-6"6"21,-8 5 8,-7 11 4,-3 8-1,-3 7 2,-5 4 0,-2 2 1,5-4 1,4-7-84,7-4-40,9-8-56,2-9-49,8-11-397,3 0 0,2-4 0,7-4 0</inkml:trace>
  <inkml:trace contextRef="#ctx0" brushRef="#br0" timeOffset="290291.6423">20983 17342 1210,'-1'-2'79,"-1"2"7,2 0 22,-2 0 33,2-2 31,0 2 30,0 0 26,0 0 18,0 0 10,0 0-61,0 0-14,0 0-4,0 0-21,0 0-33,0 0-31,0 0-12,2 0-22,3 2-12,5 2-10,8 2-2,8 2 0,8-1 1,10 0-2,1-2 1,5-1 0,-7-3-18,-2 1-5,-15-2-7,-8 0-1,-11 2-5,-5-2 1,-2 2 2,0 2-1,0 2 0,-2 2 4,-4 4-3,-2-3 2,-5 4 3,-1 1-1,-5 1 5,-6 2-3,-7 0-1,-7 6 1,-7 0-5,-5 3 0,6 0-8,6-3-18,11-6-29,11-5-75,10-3-97,7-6-127,0-15-322,5 9 0,3 0 0,4-4 0</inkml:trace>
  <inkml:trace contextRef="#ctx0" brushRef="#br0" timeOffset="290575.8828">21474 17529 1582,'0'0'76,"-5"8"26,-4 3 24,-6 4 13,-8 7 5,-7 5 0,-3 2 1,0 2 1,0 0-1,7-2-43,8-6-41,8-5-85,4-10-96,10-6-433,-2-1 0,-2-4 0,4-5 0</inkml:trace>
  <inkml:trace contextRef="#ctx0" brushRef="#br0" timeOffset="291300.1354">22060 17258 1018,'-3'3'87,"-4"5"47,-1 6 26,-1 5 21,2 6 11,-1 3 7,5-2 6,3 4 9,0-5 6,3 0-50,1-5 5,6-4-36,7-6-17,10-6-13,13-6-10,8-5-5,8-5-6,6-7-9,-1-4-4,-5-6-15,-14 0-22,-12-3-4,-16 1-5,-10 2-3,-8 1 7,-8 2 12,-6 3 20,-3 4 8,-5 5 1,1 3-5,5 5 0,0 4-6,11-1-4,1 3-7,3 0-8,3 0-13,1 0-21,-4 0-8,1 0 0,-2 3 1,-5 2-4,2 4 3,2 0-1,-4 1 4,5-2-3,0 1 0,3-5-1,1 0-5,-1-4-9,3 0-7,2 2-11,-4 0-19,2-2-22,2 0-38,-2 1-13,0 2-53,0-1-108,3-1-154,-5 5-228,-4 1 0,-13-2 0,-14 3 0</inkml:trace>
  <inkml:trace contextRef="#ctx0" brushRef="#br0" timeOffset="295550.8056">9387 17287 873,'-5'0'22,"-4"0"3,-4 0 15,-4 0 30,-2 3 26,-4 2 34,8 1 46,0 0 35,7-1 23,5-1-16,6-4 3,11 0 6,12 0-6,17-4-25,14-1-24,12 0-34,4 4-41,-7-1-33,-15 9-17,-11 8-2,-12 8 1,-18 7-5,-8 14-5,-14-1-5,-9-1 2,-13 4-1,-6-5-2,-11-3 4,-6-6-6,-5-6-3,2-6-6,6-6-23,8-8-65,16-10-137,17-15-161,14-4-279,22-7 0,18-4 0,14-4 0</inkml:trace>
  <inkml:trace contextRef="#ctx0" brushRef="#br0" timeOffset="295800.1384">9912 17178 1911,'-9'0'164,"-3"8"18,-11 6 7,-10 13 1,-8 15 0,1 10 0,7 6 0,16-4-8,15-6-16,24-7-140,15-10-56,18-12-51,8-11-92,17-10-134,-5-6-290,-2-9 0,-3-12 0,-11-5 0</inkml:trace>
  <inkml:trace contextRef="#ctx0" brushRef="#br0" timeOffset="296242.9842">10344 17106 2954,'-3'-4'72,"1"2"1,0 2 1,0 3 0,11 7 3,11 4 1,15 4-3,17 1 4,18-2 1,9-3-71,5-4 0,-6-3-3,-13-4-9,-12 3-17,-16-1-14,-19-2 0,-12 6 4,-3-1 1,-9 4 10,-1-1 8,1 0 10,-4 3 14,0 4 13,-2 3 30,0 2 30,-5 7 22,-5 2 12,-13 6 0,-13 4-7,-12 8-8,-14 1-9,-12 3-15,1 2-3,2-4-12,12-8-23,20-5-33,18-13-76,21-9-94,12-10-114,18-13-164,6-3-294,0-8 0,8-5 0,8-7 0</inkml:trace>
  <inkml:trace contextRef="#ctx0" brushRef="#br0" timeOffset="296845.3779">11451 16992 1300,'-3'4'81,"-1"10"54,-5 9 17,-3 12 11,3 8 6,3 8 1,1-1 0,7 1 6,8-12 14,8-5-13,11-15-11,4-13-41,9-12-7,6-13-7,4-13-4,-3-5 1,-5-13 2,-10-1 4,-16 3-14,-11 1-30,-18 4-25,-10 7-12,-11 8-7,-5 8-6,-14 11-1,1 6-4,-4 7-2,6 9-8,8 0-3,10 0-2,11 2-16,10-6-29,3 0-24,6-3-52,0-1-64,0 0-83,3-4-429,0 2 0,-3-2 0,0-1 0</inkml:trace>
  <inkml:trace contextRef="#ctx0" brushRef="#br0" timeOffset="297611.3266">11266 17950 1445,'-6'-2'193,"0"-1"2,-4 3 6,-2 3 5,-1 14 4,2 5 1,5 16 1,2 6 2,14 2 5,14-7-169,13-6 1,13-18 20,15-9 9,2-15 11,0-12 5,-7-13 1,-8-3 0,-5-9-1,-11 0-4,-7 3-7,-9 7-21,-7 8-30,-10 11-18,-2 9-14,-1 5-8,0 8-2,0 4 0,2 8-1,4 8 2,4 7 2,2 6-1,6 5 9,4 6 6,-3 0-4,-4 6 0,-7 3 1,-4 5-1,-11-1 8,-19 1 15,-13-5 7,-9-2 7,-19-8-2,-14-1 2,-1-7 0,-1-10-5,-2-9-34,12-13-55,17-5-95,19-17-118,21-11-132,29-14-349,3 7 0,14-9 0,8 3 0</inkml:trace>
  <inkml:trace contextRef="#ctx0" brushRef="#br0" timeOffset="298076.9437">12235 17727 2148,'-1'0'24,"1"0"11,-2 0 4,2 1 8,2-2 4,9 2 5,13-1-2,13 0 3,14 0 2,9 0-19,2-1-7,-9 4-13,-16 4-3,-13 5-5,-14 8-2,-7 6 4,-9 8 4,-7 5 0,-6 5 3,-5 1 0,-9-2 4,-2-2 4,-1-4 0,-6-3-4,-3-2-26,-3 0-84,-2-2-112,-1-8-326,1 3 0,14-11 0,18-7 0</inkml:trace>
  <inkml:trace contextRef="#ctx0" brushRef="#br0" timeOffset="298547.6817">13153 17647 2796,'-23'39'28,"-2"12"2,-1 11 0,6 12 4,13-16 4,20-15 3,17-9 13,12-16 19,3-12 17,8-15-22,-8-11-2,-5-12-2,-8-8-5,-15-6-12,-9-3-5,-12 1-4,-11 9-11,-12 6-21,-12 8-18,-12 14-52,-6 5-116,-1-1-174,2 7-250,7-1 0,6-4 0,13-11 0</inkml:trace>
  <inkml:trace contextRef="#ctx0" brushRef="#br0" timeOffset="299013.0147">12454 16345 1772,'-10'0'27,"6"0"36,-1 4 38,2 0 26,15 4 15,14 4 21,13 10 32,17 3 21,21 12 13,16 5-19,12 11 7,16 7-26,20 7-32,20 6-24,18 4-3,11 1-18,8-2-22,-3-3-16,-10-9-10,-15-10 0,-22-13-14,-26-12-41,-24-12-85,-22-11-202,-25-29-565,-20 10 0,-16-13 0,-12-16 0</inkml:trace>
  <inkml:trace contextRef="#ctx0" brushRef="#br0" timeOffset="299268.1793">14184 16141 4012,'-33'-8'31,"-5"6"1,-7 12 0,-8 23-3,12 33 5,-14 34-2,-28 27 1,-32 30-3,-47 22 5,-31 14-40,-36 6-104,-21 4-292,-27-2-356,-9-14 0,-13-11 0</inkml:trace>
  <inkml:trace contextRef="#ctx0" brushRef="#br0" timeOffset="302598.0114">20428 18089 434,'0'0'107,"0"0"29,0 0 22,0 0 27,0 0 28,0 0 34,0 0 25,0 0 15,0 0 6,0 0-59,0 0-44,0 0-28,0 0-22,0 0-26,0 0-28,0 0-34,0 0-25,0 0-13,0 0-7,0 0-1,0 1 2,0-1 5,0 2 8,0-2 9,0 0 8,0 0 4,0 0 2,0 0 2,0 0 9,0 0 4,0 0-1,0 0-7,0 0-5,0 0-11,0 0-8,0 0-4,0 0-2,0 0-3,0 0-5,0 0-5,0 0 0,0 0 0,0 0 2,1 0 7,5 0 2,6 0-1,2-2 0,5 1 0,7-1 0,-2-2-5,3 2 0,-4 2-3,-2-2-4,-6 6-2,-6 6 2,-3 7 1,-5 5 1,-1 6-1,0 2-1,0-1 5,0-5 0,0-5 3,0-4-1,0-4-3,0-5-4,0-2-3,3 0 2,0 0 1,10-2 0,1 0-3,6-1-5,3-1-26,-4 0-25,-4-1-35,-6 1-69,-4-4-55,-4-2-28,-4-6-36,-6-5-32,0-1-6,-5-4 2,0 2 29,1 1 34,3 6 44,6 1 86,1 3 67,3 4 38,0-1 43,-4 0 41,4-2 34,0-1 33,-3 0 36,3-3 22,0 1 19,-3-2 3,3 3-5,-3 2-8,3 4-11,3 1-12,-6 3-13,3 3-7,0 1-20,0 6-24,0 5-25,0 7-19,0 3-1,0 5 5,3-1 8,-3 1 2,3-2-14,-3-1-22,7-4-19,-1-3 0,7-5 7,2-4 6,9-5-2,9-4-3,8-4-4,-1-10-1,7-3 0,0-7-2,-6-7-1,-10 0-6,-4-2-6,-10 2-10,-11 5-6,-3 7-7,-3 5-2,-2 7 1,-1 5 0,2 6 1,-4 5 0,-2 3 0,4 7-2,1 2 3,2 6 2,3 10 4,6-3 2,-1 10-1,5 3-1,2-3 3,-1-3-1,-5 0 5,-5-9 10,-7-2 7,-7-5 0,-10-4 4,-5-2 1,-9-6-2,-10-2-1,-9-3 0,-6-3-9,-7-7-24,1 2-27,8-4-23,12-3-32,19 2-67,16-6-73,13-4-95,25-5-136,5-19-331,10 12 0,12-10 0,10-5 0</inkml:trace>
  <inkml:trace contextRef="#ctx0" brushRef="#br0" timeOffset="303115.6265">21499 18043 1598,'0'0'104,"-1"0"15,-1 0 10,-2 1 21,1 1 10,-1 1 27,4 0 26,4 2 21,9 0 9,13-1-89,12 1-10,16 0-12,7 0-11,4 1-20,-8 2-11,-10 1-24,-16 2-31,-12-5-18,-14 5-8,-2-5-3,-6 0 2,-1 1 0,-4-2 4,-2 2 2,-7-3 8,-2 2 1,-5 0 12,-5 2 5,-3 4 1,-7 4 1,-9 7-1,-6 1-2,3 5-6,-2-2-3,8 0-8,11-6-4,10-4-21,13-5-42,6-5-31,5-4-87,5-2-139,1-9-468,4 5 0,7-6 0,5-1 0</inkml:trace>
  <inkml:trace contextRef="#ctx0" brushRef="#br0" timeOffset="303460.7024">21965 18262 1750,'0'0'35,"0"0"22,0 0 43,0 5 14,-1-1 14,-5 7 28,-1 5 14,-10 4 8,-6 4 7,-10 6-32,-2 0 3,-5 3-23,1 1-43,1-6-11,8-2-14,6-5-43,12-6-75,5-9-75,10-1-128,2-20-370,6 8 0,10-5 0,5-8 0</inkml:trace>
  <inkml:trace contextRef="#ctx0" brushRef="#br0" timeOffset="304783.0292">22455 17948 1045,'-4'0'78,"0"0"25,1 6 28,-3 5 29,2-2 25,-1 11 15,0 4 6,-2 4 5,4 2 0,-3 4-61,2 0-16,0-2-26,3-6-26,1-3-24,3-5-15,3-5-8,3-4-3,11-7-2,5 1 2,8-8 6,4-4 7,-3-2 6,-5-1 7,-4-5 3,-5 0-2,-8 1-5,-2-3-3,-5-4 1,-2 1-2,-2-5-1,1-4 1,-4-1 22,-2 3 16,-8 3-2,-6 9 0,-9 8 2,-8 4 5,-4 3 1,1 4 4,4 3 0,8-3-2,5-1-11,11 2-11,5 0 2,3-3-1,1 0-5,1 1-6,0-1-3,0 0-5,0 2-6,0-2-4,0 0-15,0 0-11,0 0-11,0 0-2,0 0 3,-2 0 7,2 0 2,0 0 0,0 0 3,0 0-4,0 0 1,0 0-1,0 0 2,0 0-3,0 0-1,0 0-8,0 0 1,0 0 0,0 0-1,0 0-1,0 0 0,0 0-2,0 0-2,0 0 2,0 0 0,0 0 3,0 0-4,0 0 0,0 0-2,0-2 1,0 2 1,0 0-3,0 0 1,0 0-8,0 0 1,0 0-3,0 0 0,0 0 3,0 0 4,0 0 0,0 0-1,0 0 6,0 0 2,0 0 3,0 0 0,0 0 1,0 0 0,0 0-5,0 0-4,0 0 1,0 0-1,0-1-5,0 1-1,0-2-2,0 2-3,0 0-5,0 0-1,0-1 1,0 1-4,0 0-9,0 0-6,0 0 2,0 0-6,0 0-3,0 0-17,0 0-8,-3 0 1,-5 0-4,-5 1-14,-7 4-7,-2 0-2,-2 1-6,3-3-2,11 0-15,3-3 8,0 2 7,4-4-6,6 2-8,-6 0-26,3 0-77,0 0-61,3-3-83,14 0-291,-14 0 0,3 3 0,1-3 0</inkml:trace>
  <inkml:trace contextRef="#ctx0" brushRef="#br0" timeOffset="315888.1036">11387 16237 234,'0'0'87,"3"-1"16,-3 1 6,0 0 0,0 0 3,0 0 12,3 0 24,0 0 19,1 0 13,7 0-52,1 0-15,6 0-8,6 0 6,-1 0 20,7 0 12,5 0 9,9 0-12,1 0-15,7 0-10,-1 0-7,0 0-9,-1 0-8,-4 0-11,-2 0-18,2 0-14,0 0-19,0 0-10,3 0-3,-1 0-1,0-2-2,-2 2-1,1-1 1,-3-2-1,1 0-1,-3 1 1,-3 0 0,-3 2 0,5-1-2,-4 1-2,0 0 0,2 0 1,1 0-2,-2 0 0,-3 0-1,-2 0-1,-5 0-3,2 0 0,-4 0 0,1 0 0,0 0-1,2 0 1,1 0-1,3 0 1,5 0-1,-1 0 0,7 0 0,0 0 0,5 0 0,0 0 0,1 0 1,1 0-3,-2 0 1,-3 0 1,-5 1-1,-5 1 2,0 0-1,-3-1 0,-1 2-1,1-1 0,0-2 0,0 0 2,-4 0-1,-4 0-3,-5 1-1,-3 2 1,-5 0-1,0 1 2,1-1 0,2 0 0,0-1-1,8-2 1,1 0 1,1 0 2,-2 0 0,0 0-1,-4 0-2,-5 0-10,-1 0-19,-4 0-26,1 0-34,-4 0-87,8-1-144,-7 2-217,0 1 0,3 0 0,0-1 0</inkml:trace>
  <inkml:trace contextRef="#ctx0" brushRef="#br0" timeOffset="317367.359">25672 16463 632,'0'-1'79,"1"-3"15,-1-1 17,2 1 17,-2 0 11,0-1 10,0 1 20,0 2 15,0 1 12,0-1-45,-2 0-3,-2 1 1,-5 1 25,-2-4 4,-3 3 0,-8-2-7,0 2-18,-5 1-13,-5 1-9,5-1-14,-3 4-15,6 3-13,4 6-41,4 4-16,5 3-9,3 5 0,4 4 1,3-2-2,1 6-3,0-1 2,4 0-2,1 0-2,1-1-3,3-2-3,4-6-1,4-3-2,5-6-2,5-4 0,5-8-4,6 1-51,5-6-77,-1-6-116,11-8-488,-20 6 0,-9-4 0</inkml:trace>
  <inkml:trace contextRef="#ctx0" brushRef="#br0" timeOffset="317853.0666">25871 16573 1306,'-5'0'84,"-1"1"29,-2 4 17,0 2 19,3 2 13,4 6 10,-1 4 7,4 0 3,2 3 3,3 0-64,1-2-18,4-1-25,3-5-13,0-5-16,-1-5-12,2-2-8,2-10-7,2-6-2,-2-4-2,-2-5-2,-5-8 1,-5 1-3,-4-3-6,-4 3 1,-2 6 4,-6 0 3,-4 7 1,-2 4 1,-6 7-3,1 3 4,6 1-5,1 4 0,5-1-1,6 1-10,3-2-41,-1 1-69,1-1-116,1-11-385,5 12 0,5-4 0,4 2 0</inkml:trace>
  <inkml:trace contextRef="#ctx0" brushRef="#br0" timeOffset="318315.0241">26357 16375 1868,'-15'0'98,"-5"0"8,-4 3 8,0 4 4,4 0 4,2 5 4,8 4 4,2 2 2,5 4 1,3-1-78,3 1-17,0-5-4,6-1-10,6-3-1,2 0-4,7-5-3,-3 1-2,0 0-3,-1 0 0,-7 1-2,1 0-2,-7 3-1,-2 1 1,-4-2-1,-1 2 0,-4-1 1,-2 1 1,-3-3 0,-6 0 0,-4 1 2,-3-2 0,0-1 0,-4-4 0,2-2-15,4-3-59,-1-7-106,9-8-139,7-1-242,1 0 0,8-8 0,7 2 0</inkml:trace>
  <inkml:trace contextRef="#ctx0" brushRef="#br0" timeOffset="318655.8261">26588 16252 1608,'0'0'75,"0"-1"4,0 1 24,0 0 20,0 5 12,0 8 5,3 11 9,-1 9 2,1 11 0,-1 6-71,-1 7 0,-1-2-5,0-8-22,0-4-15,0-6-10,-3-5-7,2-11-8,-3-2-2,3-7-45,1-7-109,3-8-125,-1-6-265,-1 4 0,-1-3 0,2 1 0</inkml:trace>
  <inkml:trace contextRef="#ctx0" brushRef="#br0" timeOffset="318923.1101">26490 16542 780,'-1'-4'120,"-2"2"23,0-1 23,2 0 21,1 0 26,0 3 31,1 1 24,-1-1 12,0-1 9,4 1-89,4-2-27,7 1-23,8-3-21,5-1-23,4-4-26,3 1-61,-4-3-128,2-2-175,-7 1-346,-7 5 0,-11-4 0,-2 3 0</inkml:trace>
  <inkml:trace contextRef="#ctx0" brushRef="#br0" timeOffset="319364.1069">27180 16184 1133,'-3'0'83,"-6"0"20,-3 1 26,-5 2 21,2 4 23,-3 6 23,0 6 10,1 8 9,0 2 5,1 7-69,1 6-11,6-2-18,3 4-24,5 2-20,2-4-21,10-2-23,8-5-14,3-6-27,6-8-39,5-6-71,3-11-143,-10-11-315,1 2 0,-4-4 0,-3-3 0</inkml:trace>
  <inkml:trace contextRef="#ctx0" brushRef="#br0" timeOffset="319837.8242">27318 16332 500,'0'-3'92,"0"0"38,0 0 38,0 0 26,0 2 4,0 1-2,3 0 2,-3 0 2,5 1 2,1 2-52,6 3-38,3 2-36,0 0-38,6 5-24,6-2-4,0 2 1,-1 0-4,-1-1-1,-11 4-5,-5-1 2,-6 2 2,-6 2 7,-10 2 8,-3 0 2,-11 3 1,-9-2-3,-6 0 6,4-4-3,5-3-10,9-5-53,15-7-104,18-13-353,6 0 0,7-9 0,9-3 0</inkml:trace>
  <inkml:trace contextRef="#ctx0" brushRef="#br0" timeOffset="320107.1382">27696 16329 1183,'-7'0'101,"-6"0"25,-1 8 27,-8 0 11,1 8 2,-1 9 2,-1 3 3,6-1 3,4 2 4,9-1-62,2-4-36,11-4-31,6-3-31,6-6-36,3-3-79,17-10-109,3-8-299,-7 6 0,1-4 0,-5-2 0</inkml:trace>
  <inkml:trace contextRef="#ctx0" brushRef="#br0" timeOffset="320300.2095">27831 16520 874,'0'0'96,"0"2"22,0 4 18,0 7 6,0 2 2,0 7 6,0 1 0,-3 5 3,-3-4 2,-7 2-62,-1-3-36,-2-3-73,1-6-89,10-7-324,-1-2 0,6-5 0,0-10 0</inkml:trace>
  <inkml:trace contextRef="#ctx0" brushRef="#br0" timeOffset="320785.4221">28030 16397 1271,'0'7'82,"0"8"9,3 0 9,1 6 4,-1-4 7,7-2 4,0-4 4,5-5 2,2-4 4,4-4-65,4-4-14,-1-6-8,0-7-9,-4-3-4,-2 0-6,-9 0-4,-4 4-7,-4 10 7,-1 3 3,-1 10 2,2 6 0,-1 7 1,0 6 2,2 6 0,-2 3 0,7 0 2,1 0 0,-1-3-4,1-2 11,-5-2 15,-3-6 12,-9 4 7,-12-1 2,-8 0-2,-13 0 1,-7 0-1,-6-5-8,1-4-26,6-3-55,13-8-82,20-10-161,5-9-310,17-2 0,11-14 0</inkml:trace>
  <inkml:trace contextRef="#ctx0" brushRef="#br0" timeOffset="321088.7657">28263 16167 1132,'0'-2'55,"2"-1"18,3 3 28,3 0 19,6 5 15,4 9 2,-1 6 2,2 7 2,-2 11-2,1 3-46,-3 1-10,1 4-17,-5 0-30,-4 0-16,-4-5-13,-3 0-3,-7-2-69,16-10-418,-24 4 0,-9-6 0,-5-5 0</inkml:trace>
  <inkml:trace contextRef="#ctx0" brushRef="#br0" timeOffset="321632.2083">28941 16303 1292,'0'0'17,"-2"0"30,2 0 41,0 2 20,6 0 8,3 0 5,15 0 6,11-2 1,13 0 0,12-3-12,8-2-5,-2 0-47,-9 0-97,-10-7-142,-17 1-276,-17 6 0,-8 2 0</inkml:trace>
  <inkml:trace contextRef="#ctx0" brushRef="#br0" timeOffset="321877.06">29107 16424 1314,'-1'4'34,"1"-1"29,0 0 16,1 4 7,10-3 3,10-2 4,12-2 2,11 0-7,13-3-21,11-5-92,1 0-371,-10 0 0,-14 3 0,-12-1 0</inkml:trace>
  <inkml:trace contextRef="#ctx0" brushRef="#br0" timeOffset="322640.4199">30263 16012 1576,'0'-2'54,"0"1"2,0 1 2,-1 0 7,-4 0 14,-5 0 10,-4 3 9,-10 2 5,-6 2 7,-5 1-46,-1 1 8,2 0 5,3-1-1,6 0-5,7-1-15,7 0-9,7 0-6,1 1-3,3 1-2,0-3-7,0 0 2,1-1-6,2 1 2,0-2-1,3 1 2,1 3-2,1-2 0,-3-1-3,1 2-2,3 0-4,4-2-6,1 0 0,6 1-4,-1-1-1,4 0-1,1 1 0,-2 1-2,-5 1-3,-2 1-2,-4 3-2,-8 5 2,-2-2-3,1 2 3,-4 2-2,-2 1 2,-4 0 0,-5-2 1,-7 2 3,-4-2 0,-5-4 3,-2-5-4,-1-2-2,2-5-27,4-4-49,13-6-114,11-14-385,1 3 0,4-2 0,7-8 0</inkml:trace>
  <inkml:trace contextRef="#ctx0" brushRef="#br0" timeOffset="324157.7605">30360 16123 1226,'0'0'69,"0"0"12,0 3 8,0 2 10,0 8 10,0 3 7,0 8 2,0 3 3,1 7-1,2 0-44,6-4-20,0-2-4,3-7-1,3-4-5,2-10-9,4-4-7,0-6 0,0-9-5,2-4-6,-7-4-7,-4-9-5,-6-3-9,-6-4-5,-4 7-5,-4-2-1,-4 9-1,3 3-2,-3 11 1,4 4 5,-2 1 8,4 2 12,6 0 8,0-2-1,0 3-7,0-3 1,3 0 2,3 0 3,9 0-1,6 1 2,5 1-3,4 1-10,-3 0-10,-6 3 4,-6 0 11,-6 6 7,-6 2 2,-3 6 0,0-1 0,0 6 2,0 2 1,0 0 2,0 2 5,6-1 3,0-3 2,6 0-5,6-7 0,3-6 0,6-2 1,3-7 2,-1 0-4,4-7-1,-3-3-7,-7-6-15,-10-5-13,-5-4-6,-8-2-3,-8-4-3,-5 2-2,-8 1-4,-8 2 2,-4 6 1,-2 6 2,5 3 8,6 4 12,9 3 3,11-1 0,2 5 1,2 0 1,3-2 2,8-2 1,2 1-1,8-1 4,6 0-2,5-1-4,-5 1-3,-3 1 1,-4 2 1,-8 0-5,-2 1-2,-5 0-2,-2 0 1,0 2-1,0 4 3,-3 4 0,3 3 1,4 4 0,-1 3 2,5 1 5,2 2 2,4 0 3,1 0-2,2-3 3,-1-5 0,4 0 4,-7-5 3,2-4 2,-4-5-1,1 0 1,-3-2 0,0-3 0,0-5-2,-3 0-1,-4-5-2,-5-4-6,0-3-2,-5-1-3,-5-2 0,-3 4-3,0 1 0,-6 4-2,5 2 4,2 5 0,1 1 1,7 3 4,1 0 1,1-1 2,2 1-2,2-1 1,-4-1-2,4 0 1,1 1-2,5-1-3,3 1 0,3 1-4,4 2 0,-3 1-1,3 1-4,-4 0 2,-4 3 0,-2 1-2,-1 1 3,-2 3 0,-2 1-1,-3 3 5,4 0 2,2 3 1,-3 3 2,3 2 3,4 1 3,4-2 4,2 0 7,6-2 4,4-4 3,1-6-1,-2-7-2,-2 4-1,-4-8 1,-2-3-3,-8-7-2,-1-3-6,-7-8-11,-1-4-5,-3-3-5,-8 3-3,-2 5-4,-1 5-6,-5 9-36,2 5-41,2 3-73,6 2-108,1-7-292,7 11 0,-1-4 0,4 0 0</inkml:trace>
  <inkml:trace contextRef="#ctx0" brushRef="#br0" timeOffset="324496.3134">31535 15948 1278,'0'0'67,"0"0"28,1 0 15,2 0 13,5 0 6,8 0 3,10-2 6,4 2 4,5 0 0,1 2-44,-5 0-23,-7 5-28,-7 7-14,-11 4-16,-3 5-5,-6 9-6,-9 1-6,-5 3-5,-8 1-4,-11-5-10,-8-3-11,3-7-32,5-8-71,21-9-344,-1-3 0,10-5 0,6-7 0</inkml:trace>
  <inkml:trace contextRef="#ctx0" brushRef="#br0" timeOffset="324761.1184">31979 15885 1069,'-17'1'143,"-13"8"24,-12 4 16,-11 6 7,4 3 5,5 9 3,12-2 3,16 0 2,10 2 1,9-5-103,9 0-43,12-3-60,11-5-108,20-11-450,-2 0 0,-1-6 0</inkml:trace>
  <inkml:trace contextRef="#ctx0" brushRef="#br0" timeOffset="325678.3238">32032 15784 338,'0'-4'43,"1"-1"14,-1 0 25,0-1 30,2 3 6,-1 3 4,2 0 0,1-3 2,1 3 0,1-2-30,-1 2-8,-2-2-5,0 2-18,-2 0-29,1 0-7,-1 0-4,2-1 6,-3 1 34,0 1 27,0 3 14,0-1-2,0 4-6,0 1-2,0 0-2,0 0 4,0-4 11,0-1 7,0 0-25,0-1-19,0 0-12,0-2-1,0 1 21,1 0 15,-1 2 10,3 2 5,-1 5-4,4 4-11,0 4-8,2 3-6,4 3-1,-2 4 0,-2 1-24,2 2-16,-4-1-12,-4 4-8,1-5-3,-3 2-4,0-6-3,0-3-3,0-5-15,0-5-12,0-5-12,0-3-69,0-2-129,3-15-484,0 4 0,-3-3 0,3-6 0</inkml:trace>
  <inkml:trace contextRef="#ctx0" brushRef="#br0" timeOffset="325901.227">32107 15973 961,'-5'-2'106,"-1"1"5,0 1 12,3-1 12,3-2 15,0 6 40,0-3 16,3 0 7,6-3 2,9 6-83,8-2-19,11-1-16,10 0-51,3 1-104,10-9-490,-14 5 0,-9 0 0</inkml:trace>
  <inkml:trace contextRef="#ctx0" brushRef="#br0" timeOffset="326169.5115">32478 15797 1837,'0'0'36,"0"0"34,0 7 19,2 5 10,-1 8 4,1 6 1,-1 11 1,4 1 0,-2-1 2,3-2-26,-5-6-11,1-5-45,1-6-77,0-7-144,6-6-320,-3-2 0,4-4 0,4-5 0</inkml:trace>
  <inkml:trace contextRef="#ctx0" brushRef="#br0" timeOffset="326609.4654">32823 15784 1112,'0'-4'133,"-3"3"15,-3-2 14,-3 2 8,-6-1 5,0 4 6,-3 3 5,4 7 4,-1 3 0,5 6-115,2 1-14,1-1-14,5 2-12,2-4-5,0-3-3,6-2 2,5-3-4,-1 1-2,7-4 0,1 1-2,-2-1-1,-2-1-2,-2 4-4,-6 0-2,-2 1-2,-4 2-6,-1 2 0,-5-3-1,-6-1 1,0-1 0,-6-3 2,-2-1-4,-1-4-19,2-3-48,5-1-117,5-20-394,6 7 0,3-2 0</inkml:trace>
  <inkml:trace contextRef="#ctx0" brushRef="#br0" timeOffset="327730.8956">32978 15848 1445,'0'0'60,"0"0"16,-6 0 15,3 3 12,-2 5 5,1 8 3,1 5 1,3 6 2,0-2-1,1 0-56,4-3-1,-4-7-8,4-2 16,1-7-3,0-3 0,3-1-5,2-7-14,3-1-37,3-8-55,1-4-57,-3-10-45,-3-1-12,-6-2 0,-4 2 25,-7 6 10,-5 5 9,-4 4 17,-5 5 35,0 5 56,5 2 63,1 2 91,7 0 14,5 0-23,1 0-29,1-2-8,2 0-6,4 2-3,3-1-1,7 1 1,5 0-8,1 0-45,2 1-12,-2 3-10,-4 0-11,-8 4-2,-5 1-1,-3 2 4,-6 1 1,3-1-3,0 5 2,-3 0 1,3 4 3,-1-4 7,1 3 8,0-2 11,7 0 4,5-4 1,6-1 3,5-5 3,7 1-1,-5-7-2,1 1-4,-11-4-3,-3-2-8,-8-4-12,-2-3-8,-9-6-6,-4-4-6,-4-2-5,-2 1-4,-3-2-3,1 4-1,3 5 3,7 2 1,0 3 0,3 3 6,6 5 0,-2-1-2,2 1 1,3-1 1,5-2 5,2 0 3,5-1-2,5 2-2,1-2 0,-2 0-5,-2 6-2,-9-1 4,-1 1-4,-3 1 3,-2 5 5,-2 0 1,0 4 0,0 5 6,0 3 3,0 2 5,0 3 3,0-1 13,0-1 11,0-5 6,3-3 4,3-1 8,2-5 7,5-5-1,-2 0-5,5-4-1,-2-3-2,2-5-17,-5-4-19,0-5-12,-6-4-13,-2-2-12,-1 2-8,-4 3-2,-6 3 1,-5 5-2,-3 4 1,-4 5 0,1 0-19,3 3-24,3 0-57,7 0-70,3-6-368,3 3 0,0 3 0</inkml:trace>
  <inkml:trace contextRef="#ctx0" brushRef="#br0" timeOffset="328594.6296">33506 15741 1383,'0'0'63,"0"0"31,0 3 22,0 3 13,0 6 11,0 5 3,0 1 5,-3 1 1,6 1 4,-3-2-19,3-4-34,0 1-16,6-2-12,3-5-6,2-1-5,2-4-1,1-3-1,-1-3-1,1-5-5,-4-4-4,0-4-7,-4-3-14,1 1-8,-5-1-10,-1 2-5,-2 7-2,-2 1-9,0 4-2,0 2 0,0 3 0,0-2 4,0 5-2,0 1 1,0 9 7,0 4 7,0 6 4,0 3 6,0 3 3,0 3 5,0 2 8,0 1 10,1 1 3,2 1 3,2-3 1,-1-2 2,2-4 12,-3-5 27,-3-4 27,0-6 21,2-1 23,-4-2 14,-4-3 13,-7-3 6,-11 2 6,-11-4 10,-9 0 29,-7-2 18,-4 0 5,-4 0-12,4 0-21,3 0-25,9 0-17,8 0-3,17 0-3,6 0-8,9 0-34,3 0-41,0 0-27,0 0-19,0 0-12,0 0 1,0 0 5,0 0-7,0 0-12,0 0-16,0 0-19,0 0-40,0 0-131,0 0-28,0-2-29,0 2-50,0 0-82,0 0-79,0 0-47,0 0-174,-11 2-374,-7 7 0,-5-1 0,-12 2 0</inkml:trace>
  <inkml:trace contextRef="#ctx0" brushRef="#br0" timeOffset="341991.0569">17460 3687 484,'0'0'31,"0"0"19,0 0 25,0 0 19,0 0 10,0 2 10,0-2 11,0 3 14,3-2 10,-3 2-16,0 0-10,0-2-18,0 2-26,3-2-17,0 3-11,1 1-6,0 0-2,0 2-2,1 1 9,1 1 5,-2 3 11,4 1 10,-1 2 13,1 5 15,1 5 10,1 4 3,-1 4-8,1-1-13,1 0-18,-1-4-9,0-3-3,-3-8 5,1-6-2,0-7-15,2-8-9,11-10-1,12-11 6,9-10 9,11-9 7,8-5 6,4-4-2,3-2-10,8-4-4,5-6 2,3-1 0,5-3-2,-2 2-6,-6 4-11,-9 5-8,-11 9-7,-15 9-5,-12 12-5,-17 8 3,-9 9 29,-5 4 16,-4 5 7,1-1 6,0 2 4,0-1 3,1 0 1,-1 2-2,0 0-3,0 0-9,0 0-37,0 0-22,0 0-20,0 0-21,0 0-14,0 0-15,0 0-19,0 0-28,0 0-53,0 0-96,6-2-206,-3 2-292,-3 0 0,4-1 0,0-1 0</inkml:trace>
  <inkml:trace contextRef="#ctx0" brushRef="#br0" timeOffset="352356.9358">14994 9315 672,'-2'-2'66,"-1"2"23,2-3 17,-1 3 13,0 0 17,1 0 16,1 0 14,0 0 12,-3 0 10,3 0-31,0-3-22,-3 3-14,3 0-8,0 0 0,0-2 0,-1 1-1,1-2-1,0 0-8,0 0 2,0-2 4,0 2-1,0 0-6,0 0-6,0 0-10,0 3-15,0-2-16,0 2-10,-2-3-3,1 3-11,1 0-10,-2 0-4,2 0-4,2 0-4,-2-1-2,0 1 0,0 0 2,0 0-2,0 0-3,0 0 0,0 0 0,0 0-2,0 0 0,0 0 1,0 0 0,0 0-2,0 0-1,0 0 0,0 0 1,0 0-2,-2 0 0,2 0 3,0 0-1,0 0 0,0 0 1,0 0 2,0 0 1,0 0-1,0 0 0,0 0-1,0 0-3,0 0-24,0 0-56,0-2-71,2 1-140,1-10-387,1 8 0,4 0 0,2 0 0</inkml:trace>
  <inkml:trace contextRef="#ctx0" brushRef="#br0" timeOffset="356851.5691">12935 9249 1281,'0'0'53,"0"0"3,0 0 1,0 0 3,0 0 0,0 0 3,-1 0 12,-1 0 24,1 0 12,-1 0-40,-1 0-5,1 0-2,2 0 2,0 0 3,0 2 9,0-1 3,0 1-2,0-2-4,3 1-2,5 0 0,5 4 0,7-2 1,6 5-1,5 1-8,6 0-8,3 1-3,5 0-10,8-2-19,2-2-9,3 2-6,-2-4-1,-8 1-4,-11 2-1,-7-2 1,-12 1 1,-9 3 0,-5 0-1,-1-1 0,-3-2-2,0 0 0,3-4 3,-3 0 10,0-2 1,0 1 3,0-1 1,0 2-1,-3-2 1,-4 0 1,1 0 0,-1 0 1,-3 0-3,2 0-9,-1 1-3,-5 2-3,2 0-2,-4 4 0,1-2-1,-3 5 0,-1 0 0,-2 2 0,1 2 1,-3 3 3,-1-2 9,-3 4 4,-4 3 3,-3 0 1,-6 4 1,-6 3-2,0-1 0,0 2-1,5-5 0,6-1-4,9-6-6,6-4-8,6-3-25,7-6-71,7-5-165,0-5-412,-3 5 0,0-2 0,-6-1 0</inkml:trace>
  <inkml:trace contextRef="#ctx0" brushRef="#br0" timeOffset="358021.0882">12428 8814 1837,'0'0'-5,"-1"0"-1,1 0-4,-2 0-13,5 0-3,-3 0 3,0 0 14,0 1 18,0 2 21,-1 2 26,-1 0 25,1 2 12,-1-2 33,1-1 26,4 2 8,7 2-2,4 6-13,10 3-16,12 4-17,12 5-18,8 5-17,13 7-8,3 10-26,8 4-12,0 8-7,1 2 1,-6 4 0,-4-1 0,-2-1-6,-4-6-7,-7-3-2,1-7-3,-3-4-12,-7-8-29,1-7-81,0-11-130,-10-10-364,-2-1 0,-5-7 0,-15-4 0</inkml:trace>
  <inkml:trace contextRef="#ctx0" brushRef="#br0" timeOffset="358537.9485">13113 8938 1599,'-15'14'49,"-2"4"5,-5 7 3,-9 5 0,8 4 3,-4 1 1,-3 8 6,-8 3 10,-2 3 10,-4 3-39,-2 5-2,1 1 0,-2-3-4,-2 1-2,2-2-8,-3-4-29,2-4-49,2-7-92,12-12-310,-3 4 0,-2-14 0,7-6 0</inkml:trace>
  <inkml:trace contextRef="#ctx0" brushRef="#br0" timeOffset="420890.3217">10475 11751 2161,'-8'0'71,"-5"0"13,-3 0 14,-4-1 11,0 1 20,-6 0 17,-4 0 10,-10 1 9,-7 7 8,-6 4-56,-2 4-13,3 5-13,9 1-12,14 2-12,14-5-14,13 1-14,16-5-9,15-7-6,17 1-5,14-6-2,5-5 2,3-1 1,-8-4-2,-17 0 1,-13-1-2,-11-4-2,-10 5 3,-6-2 12,-1-1 11,-2 4 5,-2-1-6,2 4 1,2 4 4,-2 9 10,0 14 3,0 13-3,0 19-5,0 12-12,-2 5-16,-1 4-2,0-6 3,0-9-6,0-10-19,0-15-53,3-9-93,0-18-221,0-8-444,0-14 0,3-11 0</inkml:trace>
  <inkml:trace contextRef="#ctx0" brushRef="#br0" timeOffset="421137.1902">10688 11900 2908,'0'-3'70,"0"3"10,2 3 3,4 2 1,4 6 1,4 8-1,8 6 1,7 1-7,6 0-28,2-1-145,13-7-185,-8 0-366,-1-4 0,-10-7 0,-6-4 0</inkml:trace>
  <inkml:trace contextRef="#ctx0" brushRef="#br0" timeOffset="421324.7022">11032 11858 3191,'-6'0'55,"-8"4"3,-7 10 2,-9 11 0,-3 11-2,-5 15-19,-9 8-60,8 4-103,14-11-551,2-3 0,16-12 0,7-16 0</inkml:trace>
  <inkml:trace contextRef="#ctx0" brushRef="#br0" timeOffset="421578.8804">11436 11702 3002,'-3'-6'45,"2"-3"6,-1 6 14,2 6 13,3 15 5,6 20 1,-1 12-1,0 11-6,-1 11-35,-6 2-107,1-5-82,-2-10-132,-2-14-344,2-9 0,0-20 0,0-11 0</inkml:trace>
  <inkml:trace contextRef="#ctx0" brushRef="#br0" timeOffset="421751.1672">11295 11860 3314,'0'0'57,"3"-5"0,12 1 1,12-4-14,17 4-88,34-5-222,8 1-378,8 0 0,-5-2 0</inkml:trace>
  <inkml:trace contextRef="#ctx0" brushRef="#br0" timeOffset="422071.1914">11849 11754 3282,'0'-3'68,"8"3"11,3 0 8,4-1 3,8 1 6,5-2-1,-1 2 1,4 2 2,-11 2 1,-7 4-57,-7 6-9,-6 7-10,-11 7-7,-10 2-4,1 4-6,-2 6-1,3-4 2,11-5 2,5-6-2,15-9-1,14-7-22,8-8-61,10-5-142,28-13-569,-16-2 0,-1-5 0,-6-5 0</inkml:trace>
  <inkml:trace contextRef="#ctx0" brushRef="#br0" timeOffset="422482.1006">12288 11858 2715,'0'0'84,"-3"4"18,0 5 17,-4 2 6,7 3 4,-3 3 3,3 0 6,3 0 6,10-5 11,7-6-49,15-6-15,11-5-17,9-9-15,3-6-6,-7-2-2,-14 3 1,-11 2-3,-15 6-4,-11 7-12,-7 5-10,-1 8-10,-4 10-4,1 8-1,2 14-3,3 7-3,6 7-2,5 4-4,5-1 1,-6-5 0,-1-3 0,-3-5 1,-10-6 5,-20-7 0,-15-4 3,-18-6-2,-17-3-49,-6-11-90,-1-6-204,7-24-460,21 5 0,31-15 0,28-5 0</inkml:trace>
  <inkml:trace contextRef="#ctx0" brushRef="#br0" timeOffset="422894.9872">13062 11805 2731,'-3'2'19,"-4"2"33,4-1 23,0 5 21,3-1 21,6 1 10,12-2 8,10 5 9,14 0 2,13 0-2,9-1-16,0 5-29,1-3-24,-8 0-20,-14-2-20,-20 1-3,-6-6-2,-14-1-4,-9 1-3,-11 0 0,-11 9-1,-14 4-1,-11 10 0,-6 10-4,-1 6 1,0 4-14,4 1-28,1 2-40,6-5-67,8-4-163,3-31-486,12 15 0,16-13 0,14-13 0</inkml:trace>
  <inkml:trace contextRef="#ctx0" brushRef="#br0" timeOffset="423129.3167">13556 12187 3094,'-10'0'20,"-11"10"4,-15 9-1,-9 10 2,-8 5 0,-6 12-32,2 1-96,36-7-517,-25 6 0,5-9 0,8-7 0</inkml:trace>
  <inkml:trace contextRef="#ctx0" brushRef="#br0" timeOffset="423683.3432">13879 11880 1819,'0'0'36,"0"0"23,0 0 45,0 0 41,6 2 16,9-1 16,10-1 12,13 2 4,10-4 0,2 2-25,-4 0-9,-8 3-20,-14 8-41,-15 7-36,-17 9-11,-17 10-15,-14 5-13,-9 3-3,-2-1-1,9-3 0,17-5 0,14-7 0,14-8-5,19-10-34,10-4-59,11-7-116,28-12-530,-12-3 0,-1-8 0,-4-9 0</inkml:trace>
  <inkml:trace contextRef="#ctx0" brushRef="#br0" timeOffset="424067.9584">14444 11914 1661,'-9'8'87,"-10"8"36,-7 11 28,-4 5 21,0 3 14,5-1 8,9-2 8,12-4 8,5-8 4,11-8-51,20-5-34,10-5-54,19-9-70,12-9-90,3-6-100,-5-8-106,-13-6-21,-18 3-7,-17 6 10,-17 3 25,-15 13 41,-12 1 49,-5 7 96,2 2 128,3 6 128,5 4 109,6 9 22,7 8 5,-1 15-13,1 10-26,0 7-40,-1 3-54,-4-1-122,6-8-260,-4 0-383,-4-11 0,2-7 0</inkml:trace>
  <inkml:trace contextRef="#ctx0" brushRef="#br0" timeOffset="476843.0268">8898 2600 1875,'0'0'53,"0"0"12,0 0 22,9-1 15,7-5 11,8-4 12,11-5 5,7-3 0,2-2 2,1 3-48,-2 8-5,-8 6-11,-2 9-19,-7 12-13,-10 10-6,-4 4 6,-7 14 8,-5 3 12,-10 6 8,-7 4 13,-13 3 6,-8 1 3,-10-4-2,-3-6 0,4-12 2,8-10 22,12-9 17,10-13-7,11-8-11,8-2-11,9-8-7,12-3-4,11-2-3,11-1-2,15 2-12,6 2-52,2 4-57,0 4-55,-1 1-63,-11 2-110,-5-3-157,-16 1-342,-10-2 0,-10-7 0,-4-7 0</inkml:trace>
  <inkml:trace contextRef="#ctx0" brushRef="#br0" timeOffset="477169.0294">9587 2752 2408,'-14'7'79,"-1"6"2,-7 9 5,-2 11 5,15-1 5,2 9 14,11-7 28,15-8 8,7-12 11,7-10-59,6-5-8,-3-13-4,-7-8-3,-2-7-7,-12-10-12,-8 3-17,-7-5-39,-10 5-13,-5 6-12,-6 9-11,-2 9-3,-2 9-3,2 11-37,-1 7-49,6 3-72,10-1-120,4-20-314,5 16 0,10-9 0,8-7 0</inkml:trace>
  <inkml:trace contextRef="#ctx0" brushRef="#br0" timeOffset="477877.3046">11159 2841 2078,'0'0'95,"0"0"-2,-1 0 4,-3 3 5,2 8 10,1 7 1,-1 11 5,2 7-1,0 8 2,2 0-82,-2 1-11,-2 0 2,2-6-3,0-9-22,0-9-68,0-10-144,0-28-368,2 12 0,-1-6 0,5-13 0</inkml:trace>
  <inkml:trace contextRef="#ctx0" brushRef="#br0" timeOffset="478200.95">11374 2839 1910,'3'0'66,"1"3"18,-4 10 16,3 5 8,-3 11 6,-7 10 6,-4 8 10,-1-4 8,-1-2 4,-3-5-50,7-10-12,9-8-12,0-7-13,12-6-7,10-4-3,12-4-6,12-4-9,9-6-9,5 1-6,-3-6-25,-2 0-68,-12 1-112,-7-1-135,-21 5-235,-12 0 0,-6-1 0,-6-3 0</inkml:trace>
  <inkml:trace contextRef="#ctx0" brushRef="#br0" timeOffset="478852.209">11599 2844 1132,'-3'-5'122,"0"0"26,0-2 6,0 0 0,3 4 14,1 4 28,-1 8 20,2 11 24,-1 11 6,2 12-78,2 11-39,-5 6-24,3 3-5,-3 1 0,0-3-13,0-6-28,0-3-17,0-12-20,0-8 2,0-9-6,0-3 3,0-9 0,0-2 0,0-6 3,0 3 4,0-3 3,0 1-2,0-2-3,0 0-7,0 1 5,0-3-1,0-3 2,0 3 2,0 0-2,0 0-5,0 0-4,0 0 1,0 0-3,0 0 0,0 0-5,0 0-2,0 0-2,0 0-6,0 0-10,0 0-4,0 0 0,0 0 1,0 0-1,0 0 0,0-2 0,0 2 0,0 0-1,0 0 4,0 0 6,0 0-21,0 0-24,0-2-18,0 0-12,0 0-20,0 1-29,0-1-51,3-1-153,-2 3-256,-1 0 0,2 0 0,2-3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4:42:17.953"/>
    </inkml:context>
    <inkml:brush xml:id="br0">
      <inkml:brushProperty name="width" value="0.05292" units="cm"/>
      <inkml:brushProperty name="height" value="0.05292" units="cm"/>
      <inkml:brushProperty name="color" value="#FF0000"/>
    </inkml:brush>
  </inkml:definitions>
  <inkml:trace contextRef="#ctx0" brushRef="#br0">25197 17459 1102,'0'-5'55,"-4"0"28,1 1 42,0-1 22,3 1 26,0 2 16,-3 2 15,6 0 14,-3 0 10,0-1-26,6 0-17,8-4-20,15 0-29,19-6-14,24 1-12,27-5 2,26-6 3,33-4-1,35-6 3,32-3 6,31-7-3,35-1-2,16-4-8,21 2-7,13-2-12,13 3-18,7 0-18,9 5-11,2 9-18,-9-2-17,-9 13-35,-22 1-52,-24 5-50,-34 7-99,-34 0-184,-48-10-369,-44 12 0,-49-3 0,-43-2 0</inkml:trace>
  <inkml:trace contextRef="#ctx0" brushRef="#br0" timeOffset="451.7886">25764 17841 3518,'31'-4'-3,"28"-9"8,42-12 27,56-5 27,47-11 26,62-11 25,61-5 21,57-6 16,58 4 6,52 4 8,37 3 0,35 2-10,21 8-43,-4 2-98,-20-3-105,-22 11-146,-43 3-168,-61 6-407,-68 5 0,-66 7 0,-76 0 0</inkml:trace>
  <inkml:trace contextRef="#ctx0" brushRef="#br0" timeOffset="870.6949">27762 17267 4126,'164'-35'47,"74"-6"18,86-7 9,86-1 3,-5 20-31,34 16-106,22 4-203,-2 6-559,-12 2 0,-34-2 0,-44-11 0</inkml:trace>
  <inkml:trace contextRef="#ctx0" brushRef="#br0" timeOffset="1321.3686">27741 17019 4157,'226'-26'3,"94"-6"4,93-12 11,106-9 8,-42 7 2,18 2 3,0 7 1,-10 8-14,-31 9-44,-47 11-95,-42 7-252,-73 8-387,-65 6 0,-63-3 0</inkml:trace>
  <inkml:trace contextRef="#ctx0" brushRef="#br0" timeOffset="1662.0179">27787 17039 4044,'145'-35'47,"68"-11"16,74-14 31,78-9 17,0 12 4,30 4 0,23 10 0,16 4-12,7 13-40,-3 5-102,-14 14-97,-25 3-146,-33 4-193,-55 8-312,-52 8 0,-71 0 0,-64 2 0</inkml:trace>
  <inkml:trace contextRef="#ctx0" brushRef="#br0" timeOffset="2083.6057">28164 17016 3378,'41'-12'32,"28"-2"23,36-8 16,44-7 14,20-2 10,50-5 13,37-3 19,38-3 10,29-4 11,32 5-7,14 3-16,1 5-27,-4 8-15,-22 12-23,-32 5-33,-44 7-44,-44-1-46,-49 6-26,-52-1-35,-48 1-27,-42-1-41,-36 1-97,-37-3-116,-17-2-283,-40 6 0,-23 0 0</inkml:trace>
  <inkml:trace contextRef="#ctx0" brushRef="#br0" timeOffset="3206.3624">28007 17114 3419,'13'-3'34,"29"-11"45,36-9 54,53-12 40,64-5 19,49-10 14,48-6 9,47 6 2,29 4 1,25 9-18,15 5-12,3 12-57,-11 7-75,-22 9-70,-32 7-46,-41 7-50,-52 5-35,-56 3-16,-64 2-17,-56 0-2,-53-3-2,-53-3 13,-48-2 25,-43-3 39,-37 2 41,-43-5 53,-37 2 44,-31 4 24,-35 3 26,-34 7 3,-30 7 5,-17 9-2,-24 3-6,7 10-9,12-2-11,33 0-18,47-3-16,64-8-10,63-9-4,69-12 10,69-9 3,49-11 14,52-8 21,47-7 20,42-7 13,45-4 11,47-8 9,52-1 3,40-5-3,40 1-13,30-6-6,26 6-15,6-2-20,-2 12-28,-23 3-22,-31 15-25,-48 6-21,-62 10-21,-64 4-22,-71 8-17,-71 1-5,-63 3-1,-65 4 1,-61-2 8,-58-3 15,-52 4 19,-62-4 25,-42 4 31,-51 4 27,-34 9 19,-40 1 6,-15 8 2,-12 7-1,6 6 0,18-5-8,35 5-6,49-3-12,51-10-13,68-7 1,73-11 25,76-6 15,74-13 5,79-10 7,79-13 35,72-12 28,74-7 37,72-10 14,55-4 8,47-4-6,29 11-26,15 5-19,-9 13-8,-22 13-49,-39 9-92,-50 8-55,-56 5-54,-62 4-16,-63-2-12,-62 3-4,-52-1 1,-48-6 3,-40-2 2,-34 0 42,-21-6 59,-26 0 29,-16 0 15,-9 0 1,-1 0 0,0-3 4,5 2-24,6-7-42,11-1-71,16-2-75,14-4-86,16-5-95,17 0-69,16-10-404,-1 5 0,6 2 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3:45:13.288"/>
    </inkml:context>
    <inkml:brush xml:id="br0">
      <inkml:brushProperty name="width" value="0.05292" units="cm"/>
      <inkml:brushProperty name="height" value="0.05292" units="cm"/>
      <inkml:brushProperty name="color" value="#FF0000"/>
    </inkml:brush>
  </inkml:definitions>
  <inkml:trace contextRef="#ctx0" brushRef="#br0">1318 1957 1804,'0'2'5,"0"-2"-18,0 0-72,0 0-58,7-3-170,-7 2 0,3 1 0,0-1 0</inkml:trace>
  <inkml:trace contextRef="#ctx0" brushRef="#br0" timeOffset="804.4214">1477 1705 1668,'0'0'57,"0"0"25,2 0 14,-2 0 25,0 2 37,0 8 22,0 6 33,0 10 14,0 11 9,0 6-38,0 9-2,0 1-10,0 3-8,0-8-20,0-4-32,0-8-16,0-8-32,0-10-8,0-2-8,0-10-4,0 3-4,0-6-16,0-1 0,0-2 0,0 0-6,0-2-6,0 2 2,0 0-11,0-2-56,0-3-70,0-2-99,1-6-164,-1-18-428,3 16 0,0-7 0,2-2 0</inkml:trace>
  <inkml:trace contextRef="#ctx0" brushRef="#br0" timeOffset="1550.3795">1695 1644 1908,'-1'-3'102,"1"1"19,-2 0 14,1-3 6,1 3 4,-2 2 1,2 0-2,0 0 2,0 0 5,0 0-78,0 0-14,0 2-16,0 1-11,0 1-6,0 1 0,0-2 3,0 1 4,0-4 2,0 0 1,0 0 3,0 0 1,0 0 4,0 0 0,0 0 6,0 0 6,0 0 4,0 0 4,0 0 4,0 0-6,0 0-5,0 0-3,0 0-7,0 0-3,0 0-4,0 0-11,0 0-10,0 0-10,0 0-9,0 0-3,2 0 2,-1 0-4,2 0-1,2 1 1,0 2-3,-1 1 3,1 3 3,5 3 13,1 10 10,2 10 6,2 9 3,3 10 8,-3 6 6,-1 3 5,-8 3 14,-3-1 14,-6-1 7,-12-2-2,-5-2-3,-4-5-3,-9-10-6,1-6-4,4-7-6,4-5-7,4-8-19,8-6-52,6-4-69,3-1-84,1-3-165,1-7-598,-2 4 0,-1-8 0,-4-9 0</inkml:trace>
  <inkml:trace contextRef="#ctx0" brushRef="#br0" timeOffset="1932.8579">1164 1607 1572,'-7'0'67,"-4"3"29,-5 4 24,-1 8 23,-2 9 7,-1 13 5,5 11 2,0 8 1,3 9 1,6 4-50,4 0-42,10-3-107,19-6-163,6-10-339,11-7 0,10-14 0</inkml:trace>
  <inkml:trace contextRef="#ctx0" brushRef="#br0" timeOffset="3989.7827">3503 1847 180,'-2'0'13,"2"0"17,-1 0 29,-1-2 25,2 2 25,0 0 20,0 0 11,0 0 6,0 0 3,0 0-8,0 0-5,0 0-15,0 0-28,0 0-25,0 0-25,0 0-16,0 0-8,-1 0-5,1 0 0,-2 0 3,2 0 1,-1 0 6,1 0 2,0 0 3,-3 0 2,3 0 1,0 0-5,-3 0 0,3 0 3,0 0 1,-3-2 1,3 2-1,-2-1-2,1 1 0,-1-2-1,0 2-2,1-1 0,-2 1 2,0 0-2,2-1 0,-1 0-1,1-1 1,-2 1 3,-2-2 7,2-2 3,-3 2 6,0 0 4,0-1 5,0-1 5,3 2 4,0 0 0,-3 2 1,-1-2 5,1 3 5,-5-5 8,-2 3 15,-1 0 11,0-3-2,1 3-7,2-1-7,1 3-4,4 0-6,0 0-10,3 0-12,-4 0-15,0 0-20,3 0-14,-1 0-7,-1 3-1,-3-1 1,0 3 1,0-1 2,0 1 2,-1 3-2,2-1 4,0 0 1,2 1-2,2 0 0,-2 0 1,3-2 1,1 3 1,2 3 2,0 3 1,0 4 1,0 1-1,2 3-2,1 0 1,0-2-2,3-4 2,0-2-3,0-4-1,-2-3 1,7-2 3,1-5 4,3 1-2,6-2-2,8-2 1,-4-2 2,1-1-5,-1-4-3,-3-4-4,-5 1-7,0 0-8,-5-3-12,-1 1 0,-4-1 0,-1-2 3,-3 0-1,0 2 4,-3-1 3,2 3 2,-2 4 5,0-1-3,0 6-1,0 3-3,0-1 0,0 2-3,0 3 2,0 4 3,0 9 12,0 7 6,3 13 9,-3 14 1,3 8 20,-2 8 9,1 6 1,-1-2 0,1-4 1,-1-6-4,-1-5-10,0-12-8,4-8-6,-2-6 0,0-9-7,-1-6-2,2-8-2,-1-3-42,-1-4-57,4-7-88,1-6-177,0-49-432,0 39 0,0-5 0</inkml:trace>
  <inkml:trace contextRef="#ctx0" brushRef="#br0" timeOffset="4464.599">3807 2021 2049,'-6'1'105,"-2"4"28,-1 4 16,-4 6 11,7 4 10,1 7 9,3 5 10,6 1 11,2 3 8,7-2-66,5 0-28,6-3-22,5-3-11,4-3-6,-1-7-7,1-6-6,-5-7-9,-1-4-9,-3-5-13,-4-9-13,-5-6-10,-6-6-9,-4-5-9,-7-7-9,-7-5-3,-7-1 0,-4 4-2,-4-2-2,0 11 2,4 9 4,1 7 0,2 6-19,8 6-53,3 3-101,4 0-200,1 3-292,2-3 0,1 0 0</inkml:trace>
  <inkml:trace contextRef="#ctx0" brushRef="#br0" timeOffset="4963.7165">4338 1942 1720,'0'0'132,"-2"2"21,1 0 30,-1-1 27,1-1 24,1 0 29,0 0 34,0-1 11,1 1-2,-1 0-96,3-2-34,5 0-20,3-5-31,8 0-30,5 4-32,3-2-38,-1 3-42,1 9-29,-4 3-2,-1 9-4,-1 5-1,-7 10-1,-8 5 1,-2 2 6,-5 5 11,-4 0 19,-5-3 14,-7-2 25,-1-8 13,-9-5 6,-9-6 1,-3-8 2,0-3-1,-5-7 0,0-4-8,7-7-43,8-6-42,10-1-84,10-6-129,9-8-553,6 4 0,13 1 0</inkml:trace>
  <inkml:trace contextRef="#ctx0" brushRef="#br0" timeOffset="5276.1299">4759 1876 1496,'-7'-2'175,"-8"0"31,-5 2 25,-8 2 7,-5 4 6,-5 8 2,-1 6 2,4 8-1,8 7 0,8 2-134,14 2-36,13-3-31,14-1-19,13-6-10,4-1-11,12-10-45,3-4-100,-3-8-170,-7-9-366,-9 3 0,-8-1 0,-8-9 0</inkml:trace>
  <inkml:trace contextRef="#ctx0" brushRef="#br0" timeOffset="6096.7382">5518 1701 496,'0'-2'56,"0"2"24,0-3 12,0 3 27,-2-3 27,2 3 36,-1 0 22,1 0 14,-2-1 17,2 1-11,0-2-21,0 2-19,2-2-8,-4 2-41,2 0-32,0 0-20,0 11 6,2 9-5,1 16-15,3 14-12,0 16-9,2 7-5,-4 5-1,-1-4 16,0-3 10,-3-11-14,-3-8-28,3-17-7,0-3 0,0-15 4,0-7-53,0-6-152,0-16-502,-3 1 0,-3-9 0,0-8 0</inkml:trace>
  <inkml:trace contextRef="#ctx0" brushRef="#br0" timeOffset="6367.2362">5324 2060 1749,'0'0'63,"0"0"34,0 0 9,4 0 13,7 0 5,19 0 4,15 0 2,17-4-2,13 1-13,-4 1-89,-2-3-167,-18-15-387,-16 16 0,-14-1 0,-9 2 0</inkml:trace>
  <inkml:trace contextRef="#ctx0" brushRef="#br0" timeOffset="7682.3299">6032 1850 1425,'-4'0'97,"0"0"47,-1 0 22,5 0 22,-3 0 19,6 0 21,-3 0 12,0 0 1,3-2 1,9-3-60,5 0-35,10-3-46,13-1-22,-2 1-21,4 3-22,1 2-21,-8 4-15,-6 4-1,-6 10-1,-7 4-3,-10 7 1,-3 6-2,-6 2 0,-6 5 2,-7-1 1,-7 1 3,-6-3 3,-4-2 3,3-7 3,7-8 15,10-4 21,5-6 15,4-6 0,4-3-6,0-3 0,-3-5-5,3 4-15,0-3-23,6 0-23,9-1-37,9 1-63,16 0-84,9 3-83,6-2-67,3-6-77,-7 5-128,-9 4 0,-7-1 0,-10 2 0</inkml:trace>
  <inkml:trace contextRef="#ctx0" brushRef="#br0" timeOffset="8052.2222">6585 1932 2010,'-3'0'54,"-2"0"4,-4 3 26,-1 6 12,5 4 6,2 7 6,3 3 13,6 3 3,6-4 5,11-4-47,7-3 13,9-7 2,3-5-25,-1-3-10,-7-10-14,-2-4-17,-11-3-29,-10-5-12,-4-5-20,-11-2-7,-9-2-11,-7 1-4,-3 1-2,-4 3-2,0 9 0,4 7-27,4 6-37,8 1-92,2 0-311,4 3 0,5 0 0,5-1 0</inkml:trace>
  <inkml:trace contextRef="#ctx0" brushRef="#br0" timeOffset="8596.598">7068 1820 2328,'0'0'16,"-5"6"8,2 2 4,-4 6 4,4 7 1,0 5 1,6 4 0,3-1 4,9 0 15,4-6 5,6-7 17,3-4-1,1-8 1,-7-6-3,1-5-2,-8-5-6,-3-7-24,-5-5-31,-2-6-44,-2 0-35,-3 1-26,0 6-16,3 6-8,0 9 1,3 5 6,0 7 13,1 8 44,3 9 42,1 9 42,0 8 43,3 8 40,-1 5 21,2 5 15,2 0 4,-7 1-2,-2 0-4,-8-2-13,-8-3-8,-8 0-7,-11-6-22,-11-3-28,-16-2-9,-11-9-10,-13-5-7,-9-10-37,4-10-75,3-3-114,20-11-183,12-5-295,19-7 0,19-3 0,5-7 0</inkml:trace>
  <inkml:trace contextRef="#ctx0" brushRef="#br0" timeOffset="9365.793">8035 1719 1204,'0'0'10,"-3"0"7,2 0 14,-3 0 36,0 2 59,3-2 34,1 1 20,0 3 17,5-3 16,8-1 2,9 1 3,13 1-7,13-1-13,6 1-36,4 1-61,-3 3-31,-6 0-21,-6-1-16,-14 1-19,-13-2-10,-2-3-1,-8 0 0,-6-1-1,3 0-2,-3 0 4,0 0 1,0 0 1,0 0 1,0 0-4,0 2-4,0-1-1,0 3-2,0 0 4,-3 2-1,0 1-2,0 5 2,-4-2 0,-4 5 7,-5 2 14,-6 3 11,-7 5 2,-5 4 4,-4 1-3,1 6 2,4-5 0,6 1-3,4-1-2,8-6-7,1-3-13,4-2-29,2-5-62,2-3-128,2-10-497,-1-1 0,5-8 0,3-8 0</inkml:trace>
  <inkml:trace contextRef="#ctx0" brushRef="#br0" timeOffset="9715.0343">8730 1935 1844,'0'0'13,"0"0"1,-1 4 11,-6 4 17,-4 8 22,-13 8 22,-9 9 2,-9 9 6,-8 6 0,-2 4-10,5 1-1,3-3-1,13-9-13,8-4-56,11-14-89,7-12-143,8-5-261,4-6 0,4-8 0</inkml:trace>
  <inkml:trace contextRef="#ctx0" brushRef="#br0" timeOffset="11178.0167">9050 1736 303,'0'0'2,"-2"-2"8,1 2 3,-2 0 21,1 0 15,2 0 17,-2 0 18,1 2 26,1 1 32,0 0 36,0 1 35,0 1 21,0-3 16,0 0-7,0-2-4,0 0-11,0 0-2,0-2-13,0 2-29,0-2-27,0 2-30,0-5-24,0-2-15,1 2-13,1-2-11,0 1-8,2-1-16,-1 5-10,0-3-2,-3 3-4,2-1-11,-2 2-4,-2 1-4,4 0-4,-2-2 1,1 2 5,1 0 3,2-1 1,1-1 1,1 1 0,3-2 2,-2-1 1,5 1-1,-4 1 4,5-1 0,1-1-6,2 4-4,3 0-2,3 0-2,2 0-3,-6 4-4,2 1-1,-8 2-1,-2 3 0,-7 2-1,-1 5 4,-2 5 3,-6 5 0,-8 7 3,-2 5 1,-10 7 4,-1-1 0,-3-1 9,3-5 9,6-8 13,1-8 6,1-3 10,5-8 13,-5-4 5,1-3 6,1-4 3,4-1 4,2-1 6,3-1-3,4 1-10,4-3-8,0-3-13,0-3-14,4-3-7,8 1-6,8-3-6,5 1-8,9 1-12,2 8-7,1 2-8,-3 3-16,-4 4-10,-5 3-3,-5 1-8,-2 1-32,-3 2-53,5-2-80,4-4-209,0 0-410,0-1 0,1-1 0,4-8 0</inkml:trace>
  <inkml:trace contextRef="#ctx0" brushRef="#br0" timeOffset="11522.4219">9671 1739 1542,'0'0'35,"-2"2"50,-2 5 29,-2 7 13,-6 6 20,-3 8 11,-6 7 5,1-3 3,4-3 2,7-7-10,3-4-10,4-5-37,7-3-24,4-5-8,13-1-15,10-2-11,13-4-8,5-2-9,5-2-41,0-5-66,-10 1-93,-5-5-141,-1 3-283,-23 5 0,-6 0 0,-5-1 0</inkml:trace>
  <inkml:trace contextRef="#ctx0" brushRef="#br0" timeOffset="11791.9137">9919 1721 1122,'0'0'100,"0"-2"3,-1 2 17,-2 0 19,-3 0 16,1 7 12,1 5 23,4 9 16,0 12 6,0 12-100,0 11 1,-3 6-6,3 4-13,0 0-17,0-5-16,-3-7-13,6-11-24,-3-9-55,3-11-109,0-14-455,6-6 0,1-3 0,6-8 0</inkml:trace>
  <inkml:trace contextRef="#ctx0" brushRef="#br0" timeOffset="12366.0692">10198 1850 1230,'-3'3'81,"0"4"43,-3 4 29,1 4 17,1 7 18,4 1 5,0 7 3,0 2 2,3-3 2,0 4-53,6-6-12,4-3-30,5-6-17,5-4-2,-3-11-14,5-3-4,1-6 0,2-8-1,-1-5-1,-4-3-5,-2-6-5,-6-3-12,-8 5-8,-5-1-13,-5-2-2,-6 4 3,-12-1-5,-5 1 1,-10 2 1,-2 4 3,0 6-7,3 7-3,2 5-3,6 2-1,8 6-4,5-2-8,4 2-10,9 3-30,-1-1-57,1 1-106,9-7-190,-5 6-262,-3 0 0,-3 0 0,-5 0 0</inkml:trace>
  <inkml:trace contextRef="#ctx0" brushRef="#br0" timeOffset="44563.6755">2511 3220 1045,'0'-1'83,"0"-1"31,0-1 32,0 2 31,0-3 22,0 4 26,0-3 13,0 3 5,0 0-1,0 0-65,0 0-12,0 0-17,1 7-25,1 3-21,1 6-17,2 11-17,-2 5-7,3 4-1,-3 3 4,1 4 5,-1-4-4,-1 0-12,-1-2-3,-1-8-8,2-3-5,-2-6-5,0-8 5,1-5 7,-1-3 3,0-1-4,2-10-6,-2 0-2,0-6-3,1-6 2,-1-7-2,0-3-3,0-7-13,-1-3-10,-4-4-6,0 0 1,0 0 0,2 4 0,0 7-1,0 5-1,3 4 0,0 4 3,0 3-1,0 0-3,0 3 1,0 2-7,3 3 5,3-1 0,6 4-1,3-1 0,0 3-2,-3 1-2,0 0-1,-8 2 2,-1 0 2,2 0 6,0 0-3,-1 0 1,5 0 0,-3 0 0,3 0 1,-1 0 1,2 0 1,-4 0 1,-3 2-2,0-1 0,-1 0 0,-2 0 3,1-1-4,2 2 0,4 0-2,3 2 1,-1 1-1,4 4-2,-4-1-1,-1 3-3,-5-2-4,0 2 0,-6 1 16,-2 5 8,-5 1 12,-8 3 8,-6 4 0,1-2 6,-1 4 0,3-4 3,9-3 6,3-5-1,4-2-5,4-5-1,1-7-6,0 1-9,1-2 5,1 0-2,5-2 3,1 1 0,6-3-2,5 0-2,0 1-9,1 0-6,3 3-5,-1 4-1,1 6-4,-2 2-1,0 8-5,-4 1-2,-4 5-2,-4 4 1,-6 2 5,-4-3 5,-4 1 8,-7 0 7,-3-6 3,-3-4 4,-8-4 6,1-6 6,-4-5 3,-1-10-9,0-5-33,3-9-44,6-1-63,9-1-112,10-4-243,4 2-423,10 3 0,14-1 0,14-7 0</inkml:trace>
  <inkml:trace contextRef="#ctx0" brushRef="#br0" timeOffset="44955.6682">3160 3317 2337,'-13'4'105,"-1"3"7,-2 3 14,-3 4 12,10 4 18,4 4 4,1 5 2,4 1 2,7 4 3,1-3-80,1-3-11,6-6 4,2-6-5,-1-7 4,5-7-16,2-4-4,2-7-7,1-6-19,-2-6-20,-7-6-7,-9 1-12,-5-4-12,-10 3-7,-5 1-17,-6 4-4,0 8 0,-6 5 5,5 7 3,3 4-60,7 5-136,6-3-497,-1 6 0,11-3 0,4 0 0</inkml:trace>
  <inkml:trace contextRef="#ctx0" brushRef="#br0" timeOffset="45283.967">3423 3338 1743,'-3'6'154,"3"6"14,0 5 9,0 6 5,0 1 5,3 4 7,3-3 9,3-4 22,3-2 15,6-7-87,5-7-52,-1-4-11,2-6-9,-1-4-5,0-10-4,-4 0-8,-8-6-19,-4-4-27,-4 0-21,-3 0-25,-7 6-58,1 6-98,1 3-156,-5-7-366,2 16 0,7 2 0,7 3 0</inkml:trace>
  <inkml:trace contextRef="#ctx0" brushRef="#br0" timeOffset="45677.9868">3715 3287 1697,'0'0'79,"3"2"45,3 4 22,0 5 11,3 7 3,3 2 2,-1 6 0,-2 2 3,1-3-1,-4-1-48,-3-3-26,-1-6-5,-2-5 40,0-5 13,0-3 6,-2-5 0,-2-6 4,-1-11-2,1-6-2,1-6 0,6-2-4,13 2-40,8 9-63,8 8-24,7 7-10,-4 4-2,1 6-23,-9 7-17,-5 2-27,-5 3-12,-8 4-7,-1 1-6,-4 1-1,1 1-26,2-4-57,-1 3-105,6-13-457,-3 6 0,0-5 0,12-4 0</inkml:trace>
  <inkml:trace contextRef="#ctx0" brushRef="#br0" timeOffset="46154.0305">4430 3316 2508,'-15'-3'116,"-2"2"4,-2-1 2,-5 1 4,10 4 2,5 6 3,4 3 3,1 3 0,4 7 0,2-2-99,5-2-15,2-3-2,0-2 2,7-7-1,0-3-1,5-6-4,-2-9-15,2-5-25,0-9-43,2-11-40,-9-4-54,-4-10-29,-6-7-7,-2-4-3,-2-5 2,-5 9 34,4 12 69,-1 9 25,-2 12 46,3 18 43,1 7 60,0 7 33,0 14 17,1 9 17,3 8 2,2 11-28,2 9-57,3 5-2,2 3-19,-2-4-58,4-6-87,3-17-182,-6-4-265,1-15 0,4-10 0,3-6 0</inkml:trace>
  <inkml:trace contextRef="#ctx0" brushRef="#br0" timeOffset="46561.9238">4859 3305 1680,'-11'-7'159,"-5"-2"16,-1 4 7,-4-2 7,3 5-2,4 5 9,1 7 3,7 4 2,4 5 3,2 4-132,5 3-28,7 0-13,-3-3-9,6-6 0,1-5 6,2-8-4,-2-4-5,0-5-1,1-8-4,-4-5-5,-4-2-11,-4-6-1,-4 1-3,-1 6-27,0 5-9,0 8-2,0 6 1,3 8-1,2 8 0,4 4-35,0 4-48,3 3-56,6-1-29,12-8-92,0-9-197,2 2 0,-1-5 0,-2-9 0</inkml:trace>
  <inkml:trace contextRef="#ctx0" brushRef="#br0" timeOffset="47284.2311">5083 3270 1748,'3'0'30,"-3"0"44,0 0 20,3 7 8,3 5 4,3 8 1,4 2 1,-2 2 3,0-2 21,-4-3 27,-6-5 58,1-5 19,-2-6 0,0-2-5,-3-5 1,-1-2-1,-2-13 0,-2-8-2,-3-6-21,3-5-52,1 6-64,4 5-78,3 9-24,0 9 2,10 8-1,9 1-11,6 4-7,9 0-23,9-1-40,-9 0-24,-7 0-3,-8-2 16,-7 1-3,-9-2-6,3 0-2,-3 1 8,-1-1 22,-2 2 42,0 4 47,0 2 30,0 5 7,1 3 3,1 1 9,1 0 2,1 0 2,10-2 9,4-1-1,10-5-16,9-3-7,6-5-2,2-5-4,-1-4-2,-8-3-3,-11-3-4,-6-1 3,-9 2-15,-7 3-23,-3 6-3,0 4 1,0 4-4,0 10-2,0 10 0,2 6-2,4 14-3,1 4-6,1 4 9,-2-2 5,-2-2-3,-4-4-2,-4-2-3,-13-9-1,-8 1-50,-8-2-165,-20-13-617,-12 5 0,-6-1 0,-2-9 0</inkml:trace>
  <inkml:trace contextRef="#ctx0" brushRef="#br0" timeOffset="47793.5262">6488 2788 1054,'0'-4'93,"0"-3"6,2 5 50,-2 4 49,1 10 36,2 16 45,3 14 13,4 13 6,0 16 3,-2 4-85,2 3-7,-1-3-5,0-11-51,-4-8-48,-2-15-52,1-9-105,-1-13-167,1-31-514,0 12 0,-1-12 0,3-12 0</inkml:trace>
  <inkml:trace contextRef="#ctx0" brushRef="#br0" timeOffset="48012.5255">6743 3157 1542,'0'0'81,"1"3"27,4 8 15,4 5 1,-3 6 2,4 8 1,-2 4 2,1-2 0,-6-3-8,0-7-99,3-8-200,0-14-312,-3 1 0,3-2 0,1-13 0</inkml:trace>
  <inkml:trace contextRef="#ctx0" brushRef="#br0" timeOffset="48412.8452">6966 3164 1119,'0'7'99,"4"7"23,2 4 3,0 8 2,0 3 5,0-2 2,-2 2 4,-2-2 20,-2-4 50,0-3-24,0-10-2,0-6-19,0-6 0,0-7 0,-2-11-6,2-6 0,0-6-2,0-2-20,5 1-49,4 8-60,5 6-13,4 8-4,7 7-4,1 2-3,-2 8-3,-6 2-11,0 6-12,-7 4-18,-2 4-11,-2-1-8,-3 3-2,1-2-30,-2-3-75,3-4-95,14-6-373,-17 3 0,6-6 0,3-4 0</inkml:trace>
  <inkml:trace contextRef="#ctx0" brushRef="#br0" timeOffset="48755.9332">7322 3198 983,'2'4'117,"1"3"45,4-2 28,2 2 6,2-4 6,4-1 0,1-4-12,-2-3-28,-5-5-42,-5-4-104,-1-3-38,-6-4-41,-4 3-4,-2 7 29,-8 3 40,-2 6 33,-1 9 46,2 6 38,4 4 47,6 5 25,2 7 8,6 4-5,3-2-22,10 3-49,4 0-96,11-8-139,19-5-597,0-2 0,7-10 0,1-6 0</inkml:trace>
  <inkml:trace contextRef="#ctx0" brushRef="#br0" timeOffset="49163.0844">7969 3206 720,'0'3'160,"0"1"56,0 0 28,0 0 36,0 1 37,3-2 17,2 0 7,7 0 1,12-1 2,6-2-111,14-2-58,7-3-99,0-1-140,-3-5-214,-12-11-410,-16 15 0,-7-3 0</inkml:trace>
  <inkml:trace contextRef="#ctx0" brushRef="#br0" timeOffset="49407.0925">8141 3356 1316,'1'4'172,"4"0"12,4 2 2,4-5 3,7-1-7,1 0-50,5-1-116,-1-7-491,-2 4 0,-4-1 0,-7 0 0</inkml:trace>
  <inkml:trace contextRef="#ctx0" brushRef="#br0" timeOffset="50239.6422">8172 3242 593,'0'0'115,"0"2"65,0 0 86,0 1 62,0 0 30,2-2 0,-2-1-2,3-1-3,-1 1 0,8-2-74,-3 1-42,4 0-64,1-1-86,-3 2-62,-1 0-30,-1 0-1,-4 0 4,0 2 8,-3 3 27,0 5 36,-5 0 27,-8 2 22,-2 7 16,-8-2 15,-2 1 12,4-4 12,9-3 45,2-5 79,9-3-27,1-5-29,3-6-26,2-5-28,2 1-17,1-10-21,5 1-51,-1 3-69,-1 4-90,-2 1-145,-2 5-73,0 4-68,0 3-84,-4 1-94,9-7-477,-9 6 0,0-1 0,0-1 0</inkml:trace>
  <inkml:trace contextRef="#ctx0" brushRef="#br0" timeOffset="51445.1262">8299 3905 1155,'0'0'53,"0"0"18,0 0 12,0 0 3,0 0 3,0 0 21,0 0 25,0-3 33,-6 0 13,-3-4-29,-1 3 11,-4-4 8,-2 1-4,0 2 10,-2 3 12,0-1-7,-5 3-20,-1 5-19,0 2-2,0 7-3,1 3-16,6 7-17,9 1-9,2 4-9,6-3-13,6-1-13,6-3-2,1-5-9,5-6-7,7-7-9,0-2-4,2-9-4,2-4-2,-2-6-2,-3-1-2,-3-8 0,-4-2-2,-5 3-3,-3 4-2,-5 3-1,-2 7-8,-2 4-6,1 7-1,-1-2 2,0 8 0,2 5 0,-1 10 5,2 9 11,-1 8 11,-1 11 2,-1 3 14,0 8 6,-1 1 4,1-1-1,-2-5 0,1-5-3,1-11-4,0-8-14,0-7-20,0-9-25,0-5-27,0-5-40,0-1-63,0-4-119,6 0-195,-6-3-398,3 0 0,-3-5 0</inkml:trace>
  <inkml:trace contextRef="#ctx0" brushRef="#br0" timeOffset="51820.121">8662 4074 2322,'-8'0'148,"-4"2"17,-3 6 14,3 3 11,5 4 2,3 9 4,4 2 3,4 2 3,4-3 1,6 0-116,4-10-20,6-4-14,3-7-11,-1-4-8,-2-4-3,4-8-7,-4-6-22,-1-7-18,-10-7-16,-5-3-14,-6-2-11,-10-2-4,-7 8-4,-12 6-5,0 10 0,-3 11-51,1 5-107,13 3-486,2 10 0,12-1 0</inkml:trace>
  <inkml:trace contextRef="#ctx0" brushRef="#br0" timeOffset="52191.2987">8976 3984 2966,'0'-4'124,"-2"4"33,1-5 12,1 1 5,0-1-2,4-1 2,7 1 1,4 0-1,6 3 3,9 2-95,5 0-28,4 4-35,1 3-12,-2 4-6,-6 6 0,-11 5-2,-14 3 3,-8 3 2,-8 2-2,-11 3 1,-5 1 2,-11-1 2,-5-1 0,-6-3-6,2-11-35,6-7-49,7-7-125,16-13-217,4-8-356,7-8 0,13-8 0,15-9 0</inkml:trace>
  <inkml:trace contextRef="#ctx0" brushRef="#br0" timeOffset="52445.6193">9432 3889 2355,'-12'3'109,"-3"5"14,-3 8 8,-2 5 3,2 6 3,2 7 1,3 2 1,1 0 3,2-1-4,7-2-93,3-3-66,5-6-69,12-9-111,7-11-454,8-1 0,15-6 0,10-6 0</inkml:trace>
  <inkml:trace contextRef="#ctx0" brushRef="#br0" timeOffset="53012.9402">10058 3738 2606,'0'0'34,"0"1"42,3 13 16,3 11 8,3 11 5,6 16 0,1 10 1,-3 3 0,-3-1 4,-5-7-11,-5-11-24,0-10-63,0-8-102,0-11-170,0-8-395,0-7 0,-4-9 0,3-14 0</inkml:trace>
  <inkml:trace contextRef="#ctx0" brushRef="#br0" timeOffset="53207.5643">9965 3980 1924,'0'0'117,"0"0"16,0 0 25,3 0 28,4 0 7,11 0 2,12 0 1,20 0-12,15 0-84,13-8-314,-9-4-420,-6 4 0,-17-3 0,-24-2 0</inkml:trace>
  <inkml:trace contextRef="#ctx0" brushRef="#br0" timeOffset="53574.9599">10454 3850 2717,'3'0'68,"4"-1"6,8 1 3,8-4 0,1 4 0,7-3-1,-1 3-2,-3 0-4,-4 4-11,-6 4-70,-10 5-1,-4 5 0,-6 6 21,-10 1 23,-10 3 11,-5 2 5,-10 3 4,0 1 2,6 2 12,9-4 6,9-5 1,10-4-6,8-7-20,10-2-21,9-8-18,12-3-65,14-2-147,14-14-530,4-2 0,3-1 0</inkml:trace>
  <inkml:trace contextRef="#ctx0" brushRef="#br0" timeOffset="53937.6698">10921 3945 1835,'-7'5'152,"-3"5"29,0 2 19,3 9 8,1 2 6,6 3 5,6-2 4,1 1 2,9-4 3,2-4-117,4-4-27,1-6-28,3-3-16,-3-7-12,1-5-6,-4-7-8,-8-5-6,-6-6 0,-4-8-9,-10-3-8,-10-1-7,-3 1-3,0 7-7,-6 7-17,3 12-69,12 7-140,24 4-463,-18 10 0,9-1 0,9-3 0</inkml:trace>
  <inkml:trace contextRef="#ctx0" brushRef="#br0" timeOffset="54467.7528">11233 3906 2344,'0'0'36,"0"0"46,0 3 34,0 8 22,0 1 11,2 8 11,-1 5 6,4 1 2,2 5 2,5-2-21,3-1-5,8-5-34,2-8-27,4-7-17,0-6-8,1-6-9,-6-9-5,-1-2-8,-6-5-23,-4-10-24,-6 1-16,-4-3-15,0 4-5,-3 5-12,0 8-7,0 8-2,0 5-1,0 7 9,6 11 18,2 9 25,3 7 16,2 12 3,1 12 36,5 5 20,0 3 22,-4 3 8,2 1 19,-13-4 17,-1-6 15,-15-1 11,-10-8-3,-11-8 6,-4-8-36,-12-11-12,-4-12-36,-1-6-60,0-10-96,3-11-108,10-9-136,19-6-190,5 0-283,11-4 0,15 0 0,11-3 0</inkml:trace>
  <inkml:trace contextRef="#ctx0" brushRef="#br0" timeOffset="54793.4352">11982 3977 3174,'0'0'160,"0"0"30,0 0 16,0 0 0,3 0-5,7-2-1,9-1-6,13 1-23,8-2-25,10 0-154,-3-1-110,-8 3-116,-15 2-110,-1-7-168,-17 5-214,-3-2 0,-3 0 0,4-2 0</inkml:trace>
  <inkml:trace contextRef="#ctx0" brushRef="#br0" timeOffset="55022.3949">12025 4166 2016,'3'1'108,"0"-1"34,7 0 12,2 0 4,2 0 0,9-5 0,8-1-30,5-1-74,11-4-162,-1-2-485,0 5 0,-3-4 0,1-2 0</inkml:trace>
  <inkml:trace contextRef="#ctx0" brushRef="#br0" timeOffset="55538.1672">12639 3909 1717,'0'0'151,"0"-3"33,0 2 16,0-2 15,0 0 11,0 3 15,0-2 6,3-3 1,6 1 1,6-2-109,6-1-42,6-1-32,3 4-16,-2 1-18,-2 2-10,-2 2-16,0 9-14,-1 0-4,-5 5-4,-6 6-2,-6 0 1,-4 5-3,-10 3 11,-8 3 19,-9 1 15,-5 3 8,-7-4 15,5-6 10,11-4 4,4-10 12,11-4 12,6-4 16,0-1-9,3-3-21,5-3-15,7-2-10,8-2-21,12-1-49,8-3-45,6 1-56,8 4-80,1 2-134,19-5-467,-22 6 0,-6 0 0,-11-1 0</inkml:trace>
  <inkml:trace contextRef="#ctx0" brushRef="#br0" timeOffset="55831.5728">13268 3868 2163,'-3'2'89,"-3"2"23,-2 6 9,-2 5 4,-3 3 4,0 8 1,2 1 3,7-5 3,1-1 4,1-4-54,7-6-30,7-5-35,11-1-21,5-2-36,14-3-95,8-8-130,5-5-341,-6 4 0,-9 0 0,-11-3 0</inkml:trace>
  <inkml:trace contextRef="#ctx0" brushRef="#br0" timeOffset="56046.5159">13491 3884 1850,'-2'0'82,"1"4"16,-3 0 10,1 10 4,3 1 4,0 9-1,0 3 2,0 5-5,0 5-20,0-3-102,10 0-140,3-12-92,4-7-238,5 3 0,10-7 0</inkml:trace>
  <inkml:trace contextRef="#ctx0" brushRef="#br0" timeOffset="56536.2329">13792 3948 1251,'-7'0'100,"0"2"33,-7 5 48,4 6 34,-1 1 25,5 8 11,3 4 9,2-1 8,5 2 5,5-4-53,3-1-44,5-5-29,4-3-42,3-6-32,2-3-26,-2-3-5,1-6-6,-7-3-4,0-3-4,-12-3 3,0-7 3,-9-5 9,-9-3 14,-6 1 32,-3-1 17,-5 7-3,-2 6 1,1 8-5,1 4-1,2 2-5,9 3-4,2 1-15,5-2-20,5 4-36,2-2-17,1-2-4,0-1-10,1 0-26,-1 0-20,0 0-36,2 0-45,1 0-101,3 0-189,-3-6-400,1 3 0,-1 3 0,-1-2 0</inkml:trace>
  <inkml:trace contextRef="#ctx0" brushRef="#br0" timeOffset="63844.9269">15030 1872 909,'0'0'56,"0"0"21,1 0 21,-1 0 15,0 0 26,2 0 21,-2 0 10,0-1 11,1 1 11,-1-2-22,0 0-27,0-1-23,0 3-22,0 0-18,0 0-27,0 0-19,0 0-9,0 3-7,0 2-5,0 6-2,0 4 6,0 5 10,0 4 8,2 2 4,4 6 2,0-1-1,0 6-3,3 1 0,3 4-3,-5-2-3,3 2 3,-4-1 28,-1 7 25,-3-2 9,-1 3 4,1 1 4,1 1 7,2 1 6,1-2 0,1 4 0,2-2-4,-4 5-29,1-7-25,-2 3-2,-1-5 7,0-1 6,-3 1 6,0-3-5,0 2 2,0-2 4,0-2-1,0 3 1,0 0-3,0 0-6,0 1-8,0-2-8,0-2-11,0-2 2,2-1-4,-1-3-3,-1-2-2,3 0-10,0-6 0,0 2-2,0 1 0,3 0-5,-3-2 3,0-2-2,5-4 3,-8-2 2,3 0 10,-3-1 11,0 4 1,0-1 1,3 2 0,-3-2 0,0-4-4,0-2-2,0-4 2,0-4-6,0-4-4,0-4-6,0 1 1,0-3 1,3 2-2,-3-2 5,0 0 1,0 0-1,0 0-30,0 0-44,0 0-111,0-2-172,18-6-835,-15-2 0,0-4 0,-3-5 0</inkml:trace>
  <inkml:trace contextRef="#ctx0" brushRef="#br0" timeOffset="71090.4742">16277 2106 668,'0'0'60,"0"0"14,0 0 14,0 0 10,0 0 14,0 0 21,0 0 26,0 0 15,0 0 31,0 0-11,-1 0 1,-4 0 9,-2 0 12,-4 0 4,-2 0-3,-4 0-12,1 0-20,-2-2-16,1 2-28,1 0-30,-1-2-21,-3 2-19,4 2-22,1 0-14,-3 1-4,3 4-1,1 4-1,1 6 7,0 6 3,5 0 2,3 2 3,3 5-3,1-1-5,1-2 0,3-1-8,2-2-3,3-9-3,8-1-4,4-10 0,8-1-4,0-7-8,2-7-6,-1-4-6,-3-4-5,-4-7 2,-5 2-6,-4-4 2,-7 3-5,-3 3-1,2 3 3,-5 6 3,0 2 1,0 5 7,0 4 0,0 4 4,0 5 1,0 9 4,0 10 2,0 6-1,0 11 0,0 0 0,0 1 6,0-3-1,0-5 5,0-4-5,0-3-44,0-9-83,0-4-135,9-11-184,-9 0-295,6-5 0,2-8 0,6-4 0</inkml:trace>
  <inkml:trace contextRef="#ctx0" brushRef="#br0" timeOffset="71508.1066">16479 2135 1692,'0'-5'202,"-2"-1"28,2 3 12,-1-4 10,2 2 18,-1 3 14,0 1 6,6-3 3,5-2 5,6 2-158,3 1-44,9 3-30,-1-2-12,6 4-21,-7 5-47,0 4-24,-6 9-13,-1 5-2,-14 4-6,-2 5 3,-4 2 0,-4 1 5,-14 2 4,-4 0 13,-8 1 34,-5-6 15,-5-2 5,3-6 2,3-7 2,9-6-9,3-6-34,8-5-84,11-11-166,-4-18-468,7 5 0,7-12 0,11-7 0</inkml:trace>
  <inkml:trace contextRef="#ctx0" brushRef="#br0" timeOffset="71818.2842">16916 2066 1770,'-13'-2'138,"-3"2"28,-5 2 15,-10 5 10,1 5 5,2 10 8,1 9 12,3 7 10,12 2 6,4 3-106,10-4-32,13 1-24,6-5-15,5-2-12,5-10-9,3-5-23,0-7-88,-1-7-177,-2-14-470,-5 5 0,-3-7 0,2-5 0</inkml:trace>
  <inkml:trace contextRef="#ctx0" brushRef="#br0" timeOffset="72158.3947">17448 1949 1454,'0'-2'92,"0"2"44,2 2 28,-2 5 20,3 8 11,0 14 5,0 12 2,-2 12 6,-1 8 1,0 6-79,0 1-8,0-7-46,0-8-28,0-9-35,0-11-67,0-10-71,3-12-143,-3-8-329,3-3 0,-3-8 0,0-9 0</inkml:trace>
  <inkml:trace contextRef="#ctx0" brushRef="#br0" timeOffset="72362.8481">17317 2248 1548,'-1'0'129,"1"0"46,0 0 15,-2 0-1,2-1 6,7 1 3,6 0 1,9-2-3,11 2-22,20-3-158,12-2-189,-1-13-434,3 12 0,-9-8 0,-7 2 0</inkml:trace>
  <inkml:trace contextRef="#ctx0" brushRef="#br0" timeOffset="72793.8524">17918 2082 1886,'0'0'80,"1"-1"11,-1 1 21,3-3 9,4 2 5,7-3 2,4 1 1,2-1 2,2 4 0,2 0-64,-3 11-16,-4 4-13,-8 7-17,-2 8-9,-5 5 0,-9 1-1,-2-2 4,-7 0 6,-5 0 7,-6-5 1,0 0 0,5-7-2,10-5-5,3-5 3,9-3 0,3-6-1,12-1-15,7-1-36,13 1-34,16-7-56,12-1-138,0-5-333,-5 2 0,-10-2 0,-18-3 0</inkml:trace>
  <inkml:trace contextRef="#ctx0" brushRef="#br0" timeOffset="73326.088">18330 2177 1282,'0'0'49,"-2"4"28,-1 2 39,2 6 23,-2 4 12,3 3 13,0 6 6,0-1 7,3-1 8,1 0-19,4-6-14,4 0-16,5-10-35,3-2-21,0-5-12,4-5-9,3-5-9,-1 1-6,-2-11-15,-4-3-12,-6-2-6,-6 2-10,-3 5-7,-4 4-8,-1 9 0,2 4 3,-1 7 2,4 10 8,4 8 9,-2 6 7,5 15 27,6 1 16,2 3 10,-3 2 20,0-4 23,-6-4 17,-6 0 19,-11-5 14,-11-4 20,-9-3 7,-8-1-24,-17-5-12,-10-7-8,-5-1-10,-3-8-20,7-6-22,11-5-24,11-3-55,18-5-103,12 0-121,23-6-253,3-1-472,14-8 0,8-4 0</inkml:trace>
  <inkml:trace contextRef="#ctx0" brushRef="#br0" timeOffset="73602.7231">19240 2235 2176,'0'0'56,"0"0"-1,0-1 4,3 1 14,0 0 9,10 0 3,4 0-3,4 0-45,8-3-155,-5-9-399,-1 8 0,-2-6 0,-4-2 0</inkml:trace>
  <inkml:trace contextRef="#ctx0" brushRef="#br0" timeOffset="73838.3267">19138 2418 524,'0'8'88,"4"-7"33,7 7 14,4-5 9,12 0 2,12-4 3,7-1-2,3-4-14,1-5-79,3 2-382,-10 3 0,-5-3 0,-10 1 0</inkml:trace>
  <inkml:trace contextRef="#ctx0" brushRef="#br0" timeOffset="74328.1409">19758 2164 1102,'-5'-4'108,"-3"-4"14,2 0 39,1 2 25,2-5 2,3 5-4,0 4 3,1-1 3,4 1 2,1 0-93,7 2-9,7 0-14,7-2-39,0 1-24,3-1-4,1 1 3,-4 1-7,-6 1-10,-5 5-11,-9 5 1,-3 6 7,-12 6 5,-7 9 5,-9 0 5,-7 8 9,-9-6 9,9 0 9,4-7 13,7-6 15,9-8 1,8-4-12,3-4 5,5-2 0,7-3-8,12 0-27,11 0-58,11 0-83,8-5-107,1-7-88,-9 2-225,-12-1 0,-9-2 0,-11 1 0</inkml:trace>
  <inkml:trace contextRef="#ctx0" brushRef="#br0" timeOffset="74583.5362">20110 2179 983,'-3'5'81,"-1"5"24,-4 6 30,-1 4 31,-4-1 16,3 3 9,4 1 4,0-5 8,2-3 1,4-1-47,0-3-31,4-3-22,1 2-25,6-3-34,3-2-33,11-3-47,9-2-80,4-4-109,1-7-294,-1 5 0,-8 0 0,-11-5 0</inkml:trace>
  <inkml:trace contextRef="#ctx0" brushRef="#br0" timeOffset="75343.866">20286 2177 809,'-1'2'111,"-2"0"52,-2 5 36,2 1 26,0 6 8,2 4 15,-1 6 19,2 3 2,0 6 2,0 1-71,2 0-39,-2 0-50,0-4-34,0-1-27,0-4-8,0-5-14,0-5-18,0-4 2,0-5 3,0-2 3,0-2 1,0-2-2,0 0 0,0 0 2,0-2 0,0 2 0,0 0-2,0 0-3,0 0-6,0 0-4,0 0-3,0 0 2,0 0-3,0 0-1,0 0 1,0 0 0,0 0 0,0 0 0,0 0 0,0 0 0,0 0 0,0 0 0,0 0-2,0 0 1,0 0-2,0 0 0,0 0-2,0 0-6,0 0-7,0 0-4,0 0 1,0 0-2,0 0 1,0 0-3,0 0 1,0 0-2,0 0 2,0 0 6,0 0 7,0 0 5,0 0-1,0 0 1,0 0 1,0 0-1,0 0-1,0 0 0,0 0-6,0 0 1,0 0 0,0 0-1,0 0-1,0 0-15,0 0-45,1 0-75,2-1-41,-1-2-20,-1 0-18,2-2-34,3 0-171,-3-6 0,0 7 0,0 1 0</inkml:trace>
  <inkml:trace contextRef="#ctx0" brushRef="#br0" timeOffset="79952.1673">3056 5581 915,'3'-1'63,"-3"-1"18,0 1 10,0-1 4,3 1-1,-3 1-1,0 0 3,0 0 8,0 0 5,3 1-39,0 1-15,0 4-7,-2 2 0,3 4 13,-4 0 15,1 7 11,2 5 10,1 6 1,-1 8 3,2 6 2,1 8 0,2 5-5,0 4-1,3 6 6,-5 7-1,0 6-2,-3 5-8,1 5-9,-2 3-4,-1-1-1,-1-2 0,4 1-1,-4-1-4,1-2-19,-1-3-11,2 0-4,-2-6 2,0-4 30,0-5 19,1-4 16,-2-3 10,-4-5 4,-1 1-3,0 0 0,0-2-4,0-1 0,3 2-7,1-4-30,1 2-21,1-5-19,0-8-13,0-5-13,0-8 0,0-8 0,0-8 3,0-6-6,-2-5-51,-1-2-62,-1-6-87,3-8-160,-4-19-554,-1-2 0,3-14 0,0-11 0</inkml:trace>
  <inkml:trace contextRef="#ctx0" brushRef="#br0" timeOffset="81507.8961">3259 6599 1532,'0'0'102,"0"0"11,0 1 1,0-1 3,0-1 15,0 1 10,0 0 23,0 0 21,0 1 25,0-1-48,0 0-2,0 0 13,2 0 10,-1 0 2,5 0-5,0 0-8,3 0-19,3 0-20,0 0-19,0 0-20,3 0-11,-1 0-8,4 0 1,0 0 4,-3 0 2,-1-1 2,-4 1 1,-7 0 2,-2-3-2,-1 3-10,2 0-12,3 0-14,8 0-10,5 0-9,12 0-7,12 0-2,10 0 0,8-4 0,8-3 0,7 1 4,2-3 5,7-2 3,8-2-3,4-1 2,11-1-8,13-2-2,11-2-3,15 0-4,11 4-2,8-3-2,8-1-7,8 0-3,-2-1 3,0-2-4,-2-2 6,-1 3-1,-8-1 1,0 0 0,-2-1-2,-1 6 0,-2-1 1,-2 2-4,1 4 0,-2-1 0,-2 5 1,-3 2-2,-2 1-3,-5 5-3,-4 0 4,-10 0 0,-6 0 1,-6 0 1,-6 3-1,-3-1 2,-5 3-3,-4-1 2,-2-1 0,6 2 6,7 1-4,2-2 1,3-4 1,7 0-1,-2 0-3,0 0 0,1 0 1,2-3-1,0-1 3,-2-1-3,1 2-1,-7-3-1,-1 2 0,0 0 0,1 4 0,1 0 1,0 0 0,3 0-1,-8 0 2,0 0-3,-2 2 4,-4-2 0,-9 2 0,-5-2 0,-5 0 2,-10 0 1,-9 0-1,-2 0 0,-3 0 1,-6 0-6,-5 1 3,-4 2-1,-8 0 1,-7-2-1,-9 1 0,-10-2 2,-7 0 0,-8 0 3,-2 0-4,-1 0 6,0 0-10,0 0-27,0 0-38,2 0-40,-2 2-34,0-2-42,0 1-45,0 1-86,0-2-87,0-5-110,1-5-305,-1 1 0,-1-3 0,-2-3 0</inkml:trace>
  <inkml:trace contextRef="#ctx0" brushRef="#br0" timeOffset="84985.6805">3090 5578 251,'-3'-4'47,"-1"-1"27,-2 0 37,0 0 26,3 0 16,3 5 22,0 0 22,-3 0 17,3 0 7,0-2-30,0 2-16,0 0-23,0 0-27,0 0 1,3-3-13,1 0-17,4-3-16,7-3-10,-3-2 6,3 2 11,-6 0 10,-3 3 5,-4 2-8,-1 1-26,-1 2-5,0 1-4,0-2-6,3 2-6,-3 0-11,0-1-14,1 1-10,2 0-8,2 0-5,-2 0-1,2 0 2,1 0-1,4 0 1,-1 0 0,5 1 1,5 1-1,4-1 1,7-1 2,5 2 1,7-4 2,4 2 0,10 0 1,4-1 0,8-2 1,9 0-2,6 0 1,5-1-4,7 1 2,9 2-1,3-3 0,9 0 0,7 0-1,4-2 3,5 1 27,-6-4 21,-4 1 5,-2 0 9,-8 2 0,5 0 3,2 4 2,5 0-1,2 2 3,8 0-5,-2 0-28,8 2-18,3-1-8,3 0-4,2 2 0,2-1 4,2-2 13,2 0 11,1 0 6,4-3 7,1 0 1,1 0 4,3-2 2,3 0-1,3 0-2,0 1-6,1 1-15,0-3-13,-3 2-7,-4-4-6,0 2 0,-3-4-8,-1 3 2,-4-1 0,3-1 0,0 3 0,2 0-1,-5-1 3,3 3-2,-2-1-3,-6-1 0,-7 2 3,-2 1-2,-4-4 1,-6 4-3,0 0 2,-6-3-2,-2 0 1,-3-1 0,-9 3 2,-4 1-1,-7 2-1,-9 1 1,-8 0 0,-3-3 2,-3 3-3,2 0 2,-3 0 0,-2 0 0,-4 0-1,-10 0 1,-2 0 0,-9 0-2,-10-1 1,1-1-3,-11 0 1,-7 1 1,-5-1-6,-9 0-1,-5 2-5,-2 2-3,-2-4 4,0 2 1,0 2-1,0 0 3,0 1 3,0 0-1,0 6 3,0 0 4,0 1 5,0 5 3,-2 2-5,-2 5-1,-2 6 0,-4 4 0,3 7-4,-2 4 2,1 8-1,4 5-2,1 2 2,0 2 2,3 3 3,0 0 0,-4-2-4,4 0 2,0 2 0,-3-1 2,3 0 0,-2-1-1,2 0-4,0 6 0,0-5 3,2 2-1,5 0 2,-3-2 1,4-1 2,1 1-1,1-3-2,-2 0 2,0-2 1,-1-3 1,4-2 5,-5-1 3,0-3 11,-3-2 3,1 0 1,0-3 1,1-6 5,-2-3-2,2-4 1,-1-4-4,1-3-6,0-8-2,-1-1-12,-1-4-2,-3-2 2,1-4 15,-1-1 11,0-2 2,-1 1 0,-6-2 3,-3 0 0,-9 1 1,-11 2 1,-11-3-3,-11 5-5,-19 1-15,-17 1-12,-14 3-2,-17-1-1,-15 3-1,-12 3-2,-12-1 8,-9 2 4,-10 1 5,-12 1 12,-14 1 1,-1 3 0,-13-1 4,-7 2 2,-8-1-3,-1 2 0,-10-1-10,0-2 6,-2 3-3,5-4-9,-6-1 7,6 0 0,4-1-1,-3 0 4,-2-1 5,9 2 1,-1 1 2,4-1-4,11 1-4,6-1-4,3-2-8,6-4 6,7 2-11,9-4-4,7-2 2,8-3-7,11-1 7,12-2-13,9 0 8,11-3 1,5 0-3,13 0-3,1 0 4,9 0-1,10 0-1,3 0 3,13 0-8,4 0 5,6 0-3,7 0 2,2 0-3,0 0-3,1 3 7,1 3 3,-3 2-12,-5 4 2,-3-3 0,0 2 4,-2 0 4,-1-4-6,9-2 11,0-2 6,4-3-5,-2-6-8,3 1 9,-1-4 4,-1 3 0,4-5-6,4 4-7,0 2 4,1 0-8,5 3-8,3-3 5,3 5 2,3-4-6,7 1-2,8 1-7,0 2-59,6-2-71,3 1-137,3 1-262,0 0-642,6-5 0,0-7 0</inkml:trace>
  <inkml:trace contextRef="#ctx0" brushRef="#br0" timeOffset="86050.2346">5032 5477 1204,'0'-9'81,"1"1"44,-1 1 41,0-7 47,0 6 37,0 2-2,0 4 7,0 2 16,0 5 12,2 12-33,1 6-14,3 17-39,1 12-39,2 14-41,-3 9-29,-1 11 3,-4 9 0,1 3-16,-2 8-11,-2 7-9,1 0-2,-2 5 8,0 1 13,0-1 4,1 1-4,-1-1 4,-1 0-6,4-4 4,-3-5 7,0-5-8,1-8-11,-1-5-14,0-6-12,-1-4-10,-1-5 5,-2-6-1,-2-4 2,4-6-7,-1-10-9,1-7-26,0-13-35,0-11-105,1-11-97,-4-13-111,0-19-597,-5-13 0,-1-21 0,1-23 0</inkml:trace>
  <inkml:trace contextRef="#ctx0" brushRef="#br0" timeOffset="86701.4357">3649 6024 1586,'1'0'96,"-1"4"51,2-3 34,-1 2 14,5-3 4,-3 0 7,5-3 8,1 2 2,9-6 2,3 3-24,9-4-67,9 6-52,5-1-34,1 6-17,-1 9-23,-5 5-21,-5 11-18,-12 4-6,-9 0-2,-9 1-1,-4-3 0,-11 4 3,-6-2 0,-10 2 5,-9-5 19,-12 0 17,1-7 9,-1-7 4,12-7-14,5-7-89,12-10-151,16-11-356,6 2 0,3-5 0,15 0 0</inkml:trace>
  <inkml:trace contextRef="#ctx0" brushRef="#br0" timeOffset="86979.6853">4273 5917 2128,'-9'0'136,"-6"0"28,-6 3 16,-10 9 6,-7 5 3,-3 7 0,1 10 1,8 3 0,14 1 1,9 1-104,15-1-31,11-2-51,11-3-63,8-7-74,8-3-93,14-13-470,-18-2 0,-12-4 0,-7-4 0</inkml:trace>
  <inkml:trace contextRef="#ctx0" brushRef="#br0" timeOffset="87826.4541">3904 6921 2698,'0'3'125,"0"0"14,0 0 1,0 0 6,0 2 16,0 5 5,0 5 2,0 6-2,0 10 0,0 2-102,3 3-18,2-5-14,3 0 5,5-8 7,4-6-4,4-11 0,1-6 0,1-11 2,3-9 3,-1-9-1,1-5-6,-4-5 3,-2 2-2,-8 3-12,-5 9-10,-2 9-7,-4 7-2,-1 7-3,0 2 1,0 8 4,2 7 3,4 10 4,1 13-4,4 9 19,3 6 14,-1 6 21,-2 3 6,-5-2 14,1-2 8,-7-5 22,-7-3 50,-1-6 93,-7-6 67,-9-5-21,-9-1-17,-9-7-16,-5-4-7,-6-6-12,1-4-13,2-4-24,5-4-52,12-3-97,10 2-69,8-4 0,9 2 0,3 0 0,-1 0 0,1 0 0,0 0 0,0 0 0,0-1 0,0-2 0,-1 2 0,3-1 0,-1-2 0,2 3 0,0-1 0,0 1 0,0 1 0,0 0 0,0 0-8,0 0-127,0 0-95,0 0-45,0 0-66,3 0-101,10-1-197,5-23-585,4 16 0,4-10 0,1-7 0</inkml:trace>
  <inkml:trace contextRef="#ctx0" brushRef="#br0" timeOffset="91252.4375">5990 5678 1040,'0'0'97,"0"0"53,0 2 35,0-2 24,0-2 12,0 2 18,0 0 20,0 0 20,0 0 8,0 0-64,0-3-30,-4 3-51,-5-2-31,-2 2-20,-8 2-7,-1 3-4,2 2-17,0 3-14,3 3 3,6 6 5,3 0 12,4 3 5,2 4-2,0 6-1,3-1-3,2 3-11,4 1-1,4-6-3,7-3-4,3-6 1,1-6-2,3-10 2,3-1 0,0-8 0,2-7-2,-1-6-2,-2-5 0,-5-7-3,-3-3-4,-12 4-7,-3 0-10,-3 2-9,-3 3 1,-9 6-1,-7 0 11,-4 4 3,-9 0 1,-4 1-1,3 3-1,7 2-5,4 4-18,8 1-54,4 3-55,2 0-23,3 3-99,0 1-168,2-8-502,6 16 0,0 0 0</inkml:trace>
  <inkml:trace contextRef="#ctx0" brushRef="#br0" timeOffset="92561.7193">8299 5488 840,'0'-6'5,"0"-2"0,0-1 1,0-3 8,0 2 36,0 6 49,0 1 34,0 1 33,0 2 20,0 0 10,0 0 6,0 0 6,0 0 2,0 0-1,0 0-36,0 0-48,0 0-32,0 0-31,0 0-22,0 0 1,0 0 20,0 2 3,0 4 4,0 2 4,0 5 5,4 6 4,-3 3 1,4 5 6,3 5 5,-1 8-16,1 3-20,2 6-7,1 4 3,-3 3 17,0-1 10,0 1 2,0 4 3,-2 1-2,1 2 3,-1 4 4,-3 1-4,-1 7 8,-1-2-7,1-1-19,-1 3-10,2-5 2,0-4 2,-1 0 1,-1-3-1,-1-1-1,0-1 4,0-2-11,-1 1 2,1 1-3,-5-5-5,1 1-8,-4-3-5,2-3-5,-3 0-2,3-4-3,0-4-2,3-2 0,0-2-4,0 0-1,3-3 2,-7-1 6,4-2 0,-2-2 2,0-5 1,2-1-2,0-4-2,2 0 2,1 1 0,0 1-4,0 0-2,1 1-7,-1 1-3,0 0-3,0-1 2,0-3-2,0-5-2,0-2-3,0-7-2,0 1 8,0-6-3,0-1 5,2-1 4,-2 2 0,0-4-10,3 2-8,-3 0-10,1 0-24,1 0-31,1 0-51,0 0-35,2-1-54,-1 1-67,0 0-114,13-8-222,-12 7-249,-1-3 0,-1 0 0,-6-6 0</inkml:trace>
  <inkml:trace contextRef="#ctx0" brushRef="#br0" timeOffset="101809.8839">5840 9089 1304,'-6'-2'54,"0"0"17,-5 2 22,-5-3 23,2 3 24,-4 0 25,-4 3 18,-1-3 15,-3 3 10,4 1-37,1 3-7,6 1-15,0 2-16,2 4-15,-4 1-13,6 8-22,-4 3-12,9 2-14,3 1-8,6 0-1,7-3-4,7-6-2,4-3 2,6-5-4,3-10-6,-1-4-2,1-10-3,-3-3 2,-4-7-2,-5-4 2,-3 0-5,-2 0 3,-7 6-8,-1 2-13,-5 7-8,3 7 0,-3 4-3,0 10-1,0 7 3,3 7-3,-3 10 4,0 6 1,0 3 2,0 3 9,0-1 6,0 0-1,0-5 0,0-3-14,0-8-43,0-7-78,7-11-238,-5-6-377,1-10 0,1-10 0</inkml:trace>
  <inkml:trace contextRef="#ctx0" brushRef="#br0" timeOffset="102203.4372">6165 9206 2124,'-9'0'94,"3"0"18,-5 3 7,-2 11 4,5 7 1,4 13 5,1 4 3,1 5 1,8 0 1,5-2-82,2-7-8,7-8-14,7-6-4,-2-11 0,-2-4 2,3-7-4,1-7-1,-2-6-2,1-7-8,-1-7-20,-9-5-12,-9-3-2,-7-1-3,-9 2-2,-13 8-3,-7 5 1,-1 14-5,-3 5-51,13 4-211,1 3-294,11 2 0,6-3 0</inkml:trace>
  <inkml:trace contextRef="#ctx0" brushRef="#br0" timeOffset="102574.4002">6686 9172 1344,'0'0'102,"0"0"26,0 0 22,6 0 14,2 0 12,5 0 12,6 0 6,8 2 0,0 1 2,5 6-79,-2 6-24,0 7-26,-4 7-25,-11 3-14,-8 3-10,-4 4-11,-12-3-3,-10 3 2,-8-1-1,-6-1 2,-8-3 5,-6-8-1,5-5 3,9-8-6,6-8-63,16-10-207,7-9-329,7-10 0,15-11 0,17-8 0</inkml:trace>
  <inkml:trace contextRef="#ctx0" brushRef="#br0" timeOffset="102778.3539">7033 9192 2036,'-18'5'89,"1"4"12,-5 9 3,-4 10 3,13 7 2,8 8 4,2 2 0,11-6-57,13-2-202,3-6-390,3-7 0,8-10 0,1-6 0</inkml:trace>
  <inkml:trace contextRef="#ctx0" brushRef="#br0" timeOffset="103264.0287">7811 8996 1826,'0'0'57,"0"4"34,0 12 30,0 7 15,2 12 5,-2 19 2,0 4 0,0 0 1,1 3 0,-1-4-11,-1-12-69,1-12-104,0-11-188,-6-8-347,3-8 0,-2-6 0</inkml:trace>
  <inkml:trace contextRef="#ctx0" brushRef="#br0" timeOffset="103452.9262">7614 9229 2744,'3'-2'59,"2"-1"1,8-1 2,10-3 0,19 3 0,18-6-23,17 0-131,5-22-507,-1 18 0,-16-8 0,-16 2 0</inkml:trace>
  <inkml:trace contextRef="#ctx0" brushRef="#br0" timeOffset="103811.4195">8213 9056 2878,'9'0'45,"2"0"6,13-3 3,3-1 1,1 3-1,1-1 1,-2 7 1,-10 6 1,-7 5-1,-4 5-39,-6 8-8,-10 3-2,-7-1-1,-10 4-1,-5 0 4,-6 1-1,8-1 1,8-8 0,13-1 5,9-6 2,9-6 2,15-5-4,8-2-2,7-3-34,15-3-59,11-4-130,4-12-429,0 4 0,-4-3 0</inkml:trace>
  <inkml:trace contextRef="#ctx0" brushRef="#br0" timeOffset="104131.6974">8725 9167 2612,'-9'7'89,"-5"8"8,-3 5 3,5 8 2,9 1 4,3 3 6,9-1 8,7-7 3,8-5 6,4-9-77,4-3-6,3-7-8,-2-7-2,-3-7-1,-3-6-9,-8-2-14,-8-9-14,-11 0-8,-8-1-11,-13 3-11,-2 6-22,-2 8-72,1 5-178,1 7-353,10 4 0,8 3 0,10-4 0</inkml:trace>
  <inkml:trace contextRef="#ctx0" brushRef="#br0" timeOffset="104599.6234">9116 9120 2924,'0'0'48,"-3"0"6,3 6 9,0 3 5,0 5 5,0 6 2,6 6 0,7-1 2,4 2-1,6-5-39,5-7-6,2-4-4,2-8-7,1-6-2,-1-5-6,1-7-1,-8-3-3,-1-7-7,-12-1-5,2 1-4,-14 2-2,3 5-14,-6 7 0,3 5-4,3 10 0,-2 10-1,5 14 2,2 12 3,1 10 8,0 9 2,0 5 3,-2 0 13,-5 1 10,-2-1 15,-10-9 22,-12-1 13,-14-9 7,-10-6 2,-13-11 0,-4-10-11,4-10-36,6-9-87,16-14-207,10-12-443,13-9 0,10-10 0</inkml:trace>
  <inkml:trace contextRef="#ctx0" brushRef="#br0" timeOffset="104858.659">10123 9071 1802,'0'0'73,"2"0"29,3 3 13,6 1 4,1-2 2,9 3 3,9-1-1,5-2-17,5-1-87,1-11-559,-2 8 0,-7-3 0,-15 4 0</inkml:trace>
  <inkml:trace contextRef="#ctx0" brushRef="#br0" timeOffset="105039.2037">10198 9278 1870,'0'3'49,"4"0"4,2 0 2,9 0-8,8-3-31,11-6-116,12-14-298,8 10 0,9-4 0</inkml:trace>
  <inkml:trace contextRef="#ctx0" brushRef="#br0" timeOffset="105438.5342">10928 8930 982,'-3'0'62,"-1"0"80,1 0 38,3 0 17,3 0 8,7 0 1,8 0 2,1 0 1,10 0 1,3 0-3,-1 0-61,-5 2-78,-5 5-34,-11 6-11,-5 3 8,-14 9 9,-12 4 6,-9 5 2,-3 4 1,-1 2 3,9-5 7,13-5 1,6-7 1,6-8-6,6-3-14,4-7-12,11-4-44,6-1-84,23-8-252,-3-1-286,4-3 0,3-8 0</inkml:trace>
  <inkml:trace contextRef="#ctx0" brushRef="#br0" timeOffset="105739.4359">11533 8939 647,'-2'0'68,"-3"1"41,-2 6 27,-3 5 44,-7 7 36,-9 8 30,-7 9 29,-7 1 14,-1 1 7,5-2-20,9-2-38,13-7-40,8-3-20,12-7-41,14-3-32,11-6-26,14-3-29,10-5-30,11 0-53,2-5-86,6-7-140,0-20-407,-4 15 0,-15-1 0,-12-5 0</inkml:trace>
  <inkml:trace contextRef="#ctx0" brushRef="#br0" timeOffset="105979.6285">11786 8932 1272,'-2'7'106,"-3"8"31,-1 12 23,-5 11 9,-3 11 3,-3 9 0,4 5 1,3 0 1,7-5-2,2-9-82,5-9-115,16-16-139,10-16-357,8-2 0,12-6 0,8-4 0</inkml:trace>
  <inkml:trace contextRef="#ctx0" brushRef="#br0" timeOffset="106306.167">12241 9036 1562,'-7'-2'89,"-8"2"38,-8 5 32,-9 9 27,4 4 14,-2 10 19,10 7 11,11 0 8,8 2 6,11-8-51,13-3-32,5-6-34,12-3-31,11-10-25,3-5-13,-1-5-14,-5-11-12,-9-3-12,-13-7-6,-17-7-8,-12-4-23,-14-3-38,-10 0-51,-6 2-95,3 4-175,-12 9-288,2 10 0,-2 6 0,-4 7 0</inkml:trace>
  <inkml:trace contextRef="#ctx0" brushRef="#br0" timeOffset="109949.7971">6637 10136 2254,'0'-1'42,"0"1"12,-1 0 19,-5 0 18,3 0 27,-6 0 31,0 1 24,-6-1 21,0 2 21,-14-2-24,-7 1 1,-9 4-7,-9-2-16,-3 9-17,-1 3-24,7 4-28,8 7-24,11 3-19,11 1-18,12 2-11,13 3-2,10-1-4,10-4 4,4-4 0,9 0 8,3-9 11,4-5 8,1-5 2,3-4-1,-1-8 3,-2-3-5,-4-7-1,-4-8-5,-5-4-1,-5-4-13,-12-3-11,-6 3-8,-7-1-3,-6 3-4,-5 3-3,-5 0 2,-5 6-3,-3 5 0,2 4-6,5 3 0,2 3-1,2 4-3,5 1-8,0 0-22,3 3-31,0 0-59,3 2-61,0 1-101,12-5-633,-9 4 0,2-3 0</inkml:trace>
  <inkml:trace contextRef="#ctx0" brushRef="#br0" timeOffset="110312.974">7423 9963 1968,'0'-3'124,"0"0"2,0 2 5,0 3 12,0 9 8,0 14 12,1 9 5,2 13 1,0 10 1,-1 6-116,1 1-7,-3-2-1,0-4-5,0-10-17,0-9-41,0-12-107,3-13-170,-3-5-324,-3-6 0,3-8 0</inkml:trace>
  <inkml:trace contextRef="#ctx0" brushRef="#br0" timeOffset="110516.5723">7297 10311 2550,'3'-1'46,"4"1"1,8-2 2,11-1-1,13 0-1,17-2-28,17-3-119,1-5-441,-2 5 0,-10-3 0,-14 0 0</inkml:trace>
  <inkml:trace contextRef="#ctx0" brushRef="#br0" timeOffset="110922.6066">7926 10176 2651,'0'0'95,"0"0"13,0 0 1,9-2 7,9 1 7,12-5 3,12 0 4,9 1 1,-2-1-1,-6 3-71,-12 6-23,-11 6-13,-14 6-1,-6 4-5,-11 10-4,-14 5-4,-14 4-3,-3 2 0,-4-2-1,11-2 0,12-9-1,14-7 5,12-6-1,12-5-2,7-3 0,8-3-1,8-2-25,9-1-76,7-1-165,0-17-455,2 8 0,-2-2 0,-9-6 0</inkml:trace>
  <inkml:trace contextRef="#ctx0" brushRef="#br0" timeOffset="111246.1503">8478 10268 2617,'-9'0'69,"0"0"9,-6 6 8,3 5 6,5 1 8,3 5 5,4 2 14,11-3 8,1-5 10,9-2-53,4-6-5,5-1-6,2-4-7,-2-5-6,-5-5-6,-3 2-6,-4-10-12,-9-1-6,-6 0-14,-9-1-10,-14 2-7,-7 0-2,-3 8-6,-7 5-43,2 3-70,11 8-137,9-22-468,7 29 0,5-8 0,14 4 0</inkml:trace>
  <inkml:trace contextRef="#ctx0" brushRef="#br0" timeOffset="111701.5811">8814 10195 2298,'0'0'78,"0"0"16,0 5 7,0 7 10,3 3 7,1 6 5,2 2 3,3 0 5,7-1 8,1-4-52,6-7-5,-1-4-13,1-6-3,4-2-8,-2-6-7,1-5-5,-5-5-2,-6-5-2,-3-1-11,-4 0-10,-5 2-22,-3 6-14,0 6-1,0 6-1,3 8 0,1 9 0,2 11-2,6 5-1,-1 10 2,0 8 5,3 3 19,-1 4 14,-8 1 14,-2 0 22,-8-3 23,-11 0 12,-12-7 5,-11-2 0,-17-2-25,-10-5-83,-6-3-174,-2-13-636,4-13 0,12-11 0,28-15 0</inkml:trace>
  <inkml:trace contextRef="#ctx0" brushRef="#br0" timeOffset="112045.0066">10020 10271 2807,'2'-3'94,"4"0"3,10-5-1,10 0 0,11 1 2,19 0-20,9-1-42,4 0-95,6-4-200,-19 5-357,-18 3 0,-11 1 0,-18 3 0</inkml:trace>
  <inkml:trace contextRef="#ctx0" brushRef="#br0" timeOffset="112240.9319">10212 10379 1101,'4'4'122,"-3"2"20,7 0 5,9 0 3,7-2-9,13-4-42,19-7-132,3-17-340,5 16 0,0-5 0,-4-2 0</inkml:trace>
  <inkml:trace contextRef="#ctx0" brushRef="#br0" timeOffset="112609.985">10834 10089 1579,'0'-3'53,"0"1"41,0 0 29,0 1 29,2-1 15,4 4 13,6-2 7,9-2 4,11 2 5,8-1-38,2 1-16,-2 3-39,-10 2-29,-12 4-28,-9 5-11,-12 5-14,-11 5-4,-7 5-4,-8 2-5,-2 5 0,-2-4 2,12-2 1,12-3-1,5-9 7,8-4 4,12-3 3,10-7-9,7-2-53,18-3-74,26-8-589,-11-1 0,0-4 0</inkml:trace>
  <inkml:trace contextRef="#ctx0" brushRef="#br0" timeOffset="112887.4854">11512 10098 1668,'-8'8'96,"-4"4"12,-6 6 14,-5 7 13,5 2 8,5-3 14,5-1 12,8-2 5,11-7 0,10-4-70,6-1-21,7-4-14,9-2-27,3-1-82,7-7-182,-9 2-374,-4-6 0,-5 1 0,-14-7 0</inkml:trace>
  <inkml:trace contextRef="#ctx0" brushRef="#br0" timeOffset="113077.2133">11748 10128 1736,'-6'8'82,"3"10"4,-5 9 2,5 4 0,2 5 0,4 1-54,6-3-66,10-8-110,5 1-263,10-5 0,10-11 0,6-7 0</inkml:trace>
  <inkml:trace contextRef="#ctx0" brushRef="#br0" timeOffset="113394.661">12093 10203 1902,'-11'-3'76,"-4"-1"8,-2 3 10,1 2 34,13 10 28,0 6 18,9 4 8,4 2 8,8-3 7,6-2-61,5-3 5,0-5-1,-2-7 4,-2 0-25,-5-6-22,-1-5-17,-8-2-4,-4-3-9,-4-5-8,-7-2-11,-10-3-15,-5 0-22,-9 0-52,-3 5-67,-3 4-119,4 2-564,1 10 0,-3 6 0,-2 6 0</inkml:trace>
  <inkml:trace contextRef="#ctx0" brushRef="#br0" timeOffset="114209.2154">8088 11313 1081,'-1'0'92,"-1"0"43,1 0 35,-1 0 28,4-3 25,-2-1 29,0-4 6,4 2 13,9-9 6,7 3-44,4-3-45,10 5-43,3 3-35,2 5-26,2 4-26,-5 11-29,0 2-10,-13 10-15,-7 10-10,-10-1-2,-10 4 1,-10-4 1,-7 2 1,-9-5 1,-6 1 1,-3-6 3,7-2 3,9-7 6,8-6 4,11-6 6,7-2-1,12-2-3,3-1-8,12-4-32,13 3-78,14-9-179,4-16-410,4 12 0,-5 2 0,-7-5 0</inkml:trace>
  <inkml:trace contextRef="#ctx0" brushRef="#br0" timeOffset="114560.2299">8673 11350 2156,'-3'6'77,"-5"5"13,0 7 10,5 4 9,0 2 8,3 1 16,10-5 10,8-4 12,1-6 5,11-7-43,4-5-29,-2-4-9,1-6-9,-9-5-7,-6-7-10,-7-4-22,-6 0-12,-10-4-13,-9 1-4,-8 7-7,-7 1-1,-1 9-5,-3 7-19,6 5-29,10 2-43,5 2-77,8-2-117,5 0-54,11 3-196,5-2 0,11-2 0</inkml:trace>
  <inkml:trace contextRef="#ctx0" brushRef="#br0" timeOffset="115036.1597">8958 11240 1846,'0'3'64,"0"0"19,0 1 15,1 7 15,2 3 11,4 4 3,3 4 4,4-1 12,2-1 16,2-3-29,5-6-11,4-7-16,3-3-11,1-5-12,3-5-11,-1-3-3,-6-5-1,-6-2-12,-9-5-20,-8 4-14,-2 1-16,-2 4-7,-2 8 0,-1 3 0,2 8 0,-1 3 2,1 12-3,-1 10 2,5 9 1,2 8 5,4 4 12,3 3 12,-1 0 4,0 1 8,-5-5 24,-4-3 9,-11-4 5,-9-4 0,-9-5 4,-5-4-1,-10-5-11,-1-8-37,-1-5-56,6-6-110,12-14-264,7-7-362,13-10 0,11-8 0,22-11 0</inkml:trace>
  <inkml:trace contextRef="#ctx0" brushRef="#br0" timeOffset="115276.1253">9783 11282 1683,'3'-3'27,"0"3"15,2-1 34,1 0 35,4 1 25,-1 1 6,9-2 2,9 1 3,17 0 2,13-2-36,15-1-58,3-4-136,-6-8-467,-11 11 0,-18-2 0,-20 2 0</inkml:trace>
  <inkml:trace contextRef="#ctx0" brushRef="#br0" timeOffset="115484.5653">9927 11462 2848,'0'6'14,"1"2"5,4 3 1,10-1 1,8-1 2,12-5-7,15-3-19,8-2-98,24-9-470,-19 4 0,1-8 0,-4-2 0</inkml:trace>
  <inkml:trace contextRef="#ctx0" brushRef="#br0" timeOffset="115877.9423">10643 11178 1178,'-4'-2'35,"4"1"69,0 1 48,0-1 40,0 1 15,6 0 4,3-2 4,5 1 1,13-2 2,3 3 1,7-3-38,-2 3-67,-2 3-50,-9 5-43,-12 6-11,-6 6 2,-14 9-2,-13 4 1,-6 5-1,-7 2 1,-2 0 2,7-8 0,8-3 13,13-9 14,8-11 4,8-2-1,7-6-1,7 1-4,4-2-20,12-3-70,8-4-146,7-17-485,1 13 0,-4-4 0,6-3 0</inkml:trace>
  <inkml:trace contextRef="#ctx0" brushRef="#br0" timeOffset="116352.2176">11233 11201 2156,'0'0'49,"0"0"9,-3 2 14,-2 9 11,-6 4 15,-5 9 10,-1 5 12,0 3 6,2-3 5,9-2-34,3-4 3,6-6-5,12-5-13,8-7-10,14-2-15,5-3-20,8-2-54,-5-1-71,0-6-78,-12-2-60,-11-5-36,-8-2-7,-8 0 1,-6 1 1,-3 2 5,0-2 22,-1 2 86,1 1 102,-1 4 87,4 6 84,-3 4 48,-2 4 22,0 3 8,-2 10-2,1 4-2,1 5-16,4 6-41,-1 3-47,2-2-38,6-1-80,2-3-65,9-9-83,13-8-98,10-3-173,1-7 0,10-5 0,-1-8 0</inkml:trace>
  <inkml:trace contextRef="#ctx0" brushRef="#br0" timeOffset="116673.7937">11745 11272 2165,'-14'-4'32,"-2"4"18,-1-3 18,0 6 20,13 7 25,4 4 18,0 4 13,8 2 11,1 0 9,7-3-18,5-3-5,12-6-14,-1-4-15,2-1-20,0-9-24,-6-2-14,-6-4-10,-12-5-9,-7-4-6,-12-5-3,-14-1-5,-10 3-7,-10 2-4,-6 10-34,-2 5-90,9 8-243,-9 10-349,0 6 0,-5 0 0,-1-2 0</inkml:trace>
  <inkml:trace contextRef="#ctx0" brushRef="#br0" timeOffset="117281.9322">7932 12092 2338,'3'1'96,"1"0"12,3-1 9,10 0 5,16-2 9,23-4 11,27-5 4,29-3 4,27-4 3,15 2-64,5 2-32,-10 2-18,-15 2-24,-27 2-41,-28 1-99,-26-1-169,-24-10-357,-17 15 0,-14-2 0,-5 1 0</inkml:trace>
  <inkml:trace contextRef="#ctx0" brushRef="#br0" timeOffset="117676.7867">8354 12389 1313,'-12'11'21,"-1"-1"26,2 4 46,2 0 42,11-6 24,10-7 25,10-1 20,13 0 14,3-1 10,10 1-1,-9 1-6,-7 5-23,-15 2-43,-7 6-38,-9 4-23,-5 3-25,-6 0-19,-1-1-14,1 1-8,-2-1-10,5-4-6,4 0-9,6-2-11,9-5-29,8 0-51,17-6-58,8-4-45,14-6-32,12-9-84,10-9-259,-16-2 0,-13-4 0</inkml:trace>
  <inkml:trace contextRef="#ctx0" brushRef="#br0" timeOffset="117921.7893">8966 12435 1191,'-11'-1'84,"-3"-1"24,-2 6 29,-4 6 23,10 2 32,3 5 25,6 7 18,2-2 19,9-2 6,3-2-42,2-4 18,6-7-4,1-5-22,0-5-16,-4-6-32,-3-5-29,-2-3-30,-6-4-65,-4-1-43,0 1-80,-5-1-151,13-5-571,-19 13 0,1 5 0,2 3 0</inkml:trace>
  <inkml:trace contextRef="#ctx0" brushRef="#br0" timeOffset="118384.8605">10627 12007 1479,'6'8'123,"12"2"15,12-3 17,21 0 14,23-7 14,25-7 11,22-7 8,21-3 1,12-4 1,-2-2-88,-9-1-67,-21 5-68,-26 5-152,-21-1-434,-44 10 0,-23 4 0</inkml:trace>
  <inkml:trace contextRef="#ctx0" brushRef="#br0" timeOffset="118809.8047">10934 12368 1573,'0'6'39,"0"3"35,0-2 20,1 5 18,9-7 19,6-3 8,3-2 4,7 0 2,4 3 4,0 0-4,-9 4-31,3 3-36,-4 1-18,-11 1-10,-6 3-6,-6 2 2,-11 2-1,-8 5 5,-5-1 1,-2 3-5,3-2 3,7-2 0,13 1 1,8-3-5,15-8-11,12 2-10,13-11-5,14 0-18,9-9-30,7-8-65,5-1-177,-10-20-370,-6 8 0,-15 0 0</inkml:trace>
  <inkml:trace contextRef="#ctx0" brushRef="#br0" timeOffset="119091.5239">11529 12439 1102,'-4'4'158,"-3"0"56,-4 9 34,-1-1 14,2 0 14,2 8 13,5-3 20,4-5 18,9-6 12,15-2-111,5-6-40,12-2-52,3-12-32,5 1-13,-12-7-14,-8-2-14,-13 0-21,-10 3-21,-16 3-12,-12 4-17,-17 6-51,-10 4-53,-9 4-87,0 1-176,1 7-371,9 5 0,14 0 0</inkml:trace>
  <inkml:trace contextRef="#ctx0" brushRef="#br0" timeOffset="120150.5353">8827 13696 2293,'0'-1'28,"0"1"22,0 0 41,0 1 21,0 4 13,0 7 9,0 5 7,0 9 6,0 8 4,-6 1-18,2 5-6,4-5-15,-3-2-30,13-8-8,7-8-1,11-8 14,11-6-1,14-10-4,1-7-1,2-6-1,-8-6 0,-8-4-7,-8-2-12,-17 1-12,-6 6-14,-9 4-31,0 9-3,0 5-3,0 7 2,0 8-3,0 9 1,0 6 0,0 12 1,0 10 1,0 8 3,0 4 12,0 4 3,-9 1 7,-3-2 10,-10-3 11,-2-5 13,-11-9 6,-1-6-1,-2-9 2,-5-6-3,-4-5-9,-7-9-33,-8-4-47,0-4-68,2-5-39,9-4-104,28-8-209,10-3-390,23-4 0,25-4 0</inkml:trace>
  <inkml:trace contextRef="#ctx0" brushRef="#br0" timeOffset="120396.8914">9539 13892 1730,'3'0'93,"6"0"19,3 0 7,6 2 2,8-4 2,11 2-3,10-2-17,13-3-58,15-7-151,-7-1-386,-7 0 0,-15 0 0</inkml:trace>
  <inkml:trace contextRef="#ctx0" brushRef="#br0" timeOffset="120609.6217">9709 14016 1705,'0'9'84,"0"-1"30,3 3 15,9-3 4,10-3-1,8-5 0,13-7-18,9 0-49,7-7-104,4-14-474,-4 9 0,-5-3 0,-9 0 0</inkml:trace>
  <inkml:trace contextRef="#ctx0" brushRef="#br0" timeOffset="121600.3012">10489 13638 2179,'0'3'41,"0"5"12,0 7 8,0 10 5,7 7 4,-1 6 1,-2 6 1,1 1 1,-2-3 1,-3-6-20,0-2-23,0-7-16,0-8-93,15-11-478,-12 3 0,1-11 0,6-2 0</inkml:trace>
  <inkml:trace contextRef="#ctx0" brushRef="#br0" timeOffset="122313.2705">10860 13612 1412,'0'0'152,"0"0"19,0 0 22,3-3 37,-2-4 13,10-5 11,7 0 9,4-3 5,7 1 2,3 2-111,1 3-41,3 6-17,-1 0-24,-2 7-37,-3 4-16,-5 9-15,-12 4-11,-5 7-1,-5 1-4,-6 3 1,-8 3-2,-5-1 4,-6 2 2,-8-1 5,-3-3 4,4-3 3,0-6 4,10-4-3,5-7 15,5-3 15,-4-5 3,1-4-1,-5 0 1,3-3-1,-2 0 19,5 2 22,7-2 12,1 0 6,3-1-6,0 4 1,0-3 2,3 0-1,6-1-1,10-1-2,13 2-14,12-1-25,10-6-13,9 9-6,7-4-9,2 4-13,-6-1-7,-8 2-2,-11 0 1,-13 0-5,-14 0-9,-10 0-6,-6 0-2,-4 0-8,0 0-30,0 0-47,-4 0-45,4 0-34,-5 0-45,2 0-63,0-5-197,0-1-299,-2 0 0,-2-4 0,-5-4 0</inkml:trace>
  <inkml:trace contextRef="#ctx0" brushRef="#br0" timeOffset="123547.3977">6247 6962 1385,'0'-6'87,"-1"0"30,1-1 16,0-2 17,0 2 18,-2 4 16,4 0 6,-2 2 0,0 0-1,0 1-53,0-2 8,0 5-2,0 6-2,1 6-13,3 11-8,-1 11-6,0 7 4,3 5 4,-3 4 7,1-5-3,-1 0-25,0-5-17,-3-8-11,0-5 1,2-6-8,-1-6-11,-1-3-8,0-4-5,2 0-4,-2-1-8,0 1-6,0-2-9,0 2-4,0-2-4,1-2 0,-1-3 4,0-1 2,0-1 4,2-2-3,-2 0-14,0 0-65,1-3-59,1-1-108,13-8-665,-12 3 0,3-2 0</inkml:trace>
  <inkml:trace contextRef="#ctx0" brushRef="#br0" timeOffset="124965.3996">6716 6979 2786,'0'0'66,"0"-3"5,0-1 14,0-3 7,1-2 12,2 0 12,3-4 4,5 3 4,8-3 5,7 0-55,10 0-6,8 1-2,5 4-12,3 1-6,-3 4-15,-5 1-9,-4 7-3,-7 4-5,-7 5-3,-6 7-1,-5 10 1,-11 1 22,-2 8 21,-8 2 12,-14 4 18,-7-2 8,-8 4 6,-11-4 5,-4-1 8,1-4 5,3-5 5,7-8-22,3-6-18,12-5-13,3-7-10,4-5 1,5 0-3,8-3 2,-2-3-6,4 1-8,2-2-11,2-3-2,1-1-1,4-2-2,5-2-4,5 4-11,2-1-5,0-1-5,5 3-3,-4 2 1,5 1 1,8 0 0,0 1 1,6 1 1,2 1-1,2 0 2,1 1-1,1 0-3,-7-2 2,-2 4 0,-8-2 1,-5 0-3,-6 1 0,-4 0 1,-4 1 1,0 1-3,0-2 1,-1-1 1,-2 3-1,0-2 0,-2-1 0,-2 0 1,-2 0-2,0 0-2,0 1 0,0-1 0,3 0 0,-3 0 0,0 0 0,0 0 0,0 0 0,0 0 0,0 2 0,0-2 0,0 0 0,0 0 1,0 0 0,0 0-1,0 0 0,0 0 0,0 0 0,0 0 0,0 0 0,0 0 0,0 0 0,0 0-4,0 0 3,0 0 1,0 0 0,0 0 0,0 1 1,0 1 0,0 0 0,0 0 1,0-2-1,0 3 3,0-3-3,0 0 0,0 2 0,0 0 1,0-1-4,0 1 2,0-1 0,0 0 0,0-1 0,0 2 1,0-2-1,0 0 0,0 0 0,0 0 1,0 0 2,0 0-2,0 0 2,0 0-1,0 0 1,0 0-2,0 0 1,0 0 1,0 0-1,0 0 1,0 0 0,0 0-1,0 0 0,0 0-3,0 0-3,0 0-7,0 0-20,0 0-25,0 0-29,0 1-42,0 0-68,0 1-97,42-1-738,-39 0 0,0-2 0,-1-2 0</inkml:trace>
  <inkml:trace contextRef="#ctx0" brushRef="#br0" timeOffset="139209.5429">12633 8645 552,'0'-3'37,"0"-2"14,0 3 14,0-1 3,0-1 6,0 1 4,0-2 6,0 5 2,0-2-1,0 2-29,0-1-24,0 1-19,0 0-12,0-2 5,0 2 8,0 0 16,0 0 35,0 0 46,0 2 26,0-2 17,0 1 12,0-1 8,0 0-2,0 0-7,0 0-11,0 0-25,0 2-40,0-2-51,0 0-27,0 0-11,0 0 0,0 3 0,3 4 2,-3-1 1,6 4 3,-2 1 10,1 3 6,2 0 7,-4 6 4,2-3 3,-2 5-1,0 1 0,0 0-3,-2 0-1,1 2-4,-1-2-7,1 5-3,1 1 0,0 0 3,-2 6 2,2 2 2,-1 7 0,-2-1 2,0 3 3,1 3 3,-2-1 12,2 1 9,-1 4 9,0 3 6,0 1 14,0 4 15,-1 3 14,1 3 5,0 3 8,-2 5 3,-1 6 1,2 2-4,-2-1-11,1 3-7,2-3-18,0 3-15,0 1-12,2 5-2,-2 3-4,0 3-1,0 0-6,0 0 5,0 0 0,1-2 1,-1 5 2,0 2 1,0-2 0,2 4-3,-2-1-6,0 2-5,4-5-8,2 4-13,2-3-2,-2 0-4,1-1-1,1 3-6,-3-7 3,-1-2-1,-1-1-2,0-1 1,3-5 4,0 2 2,2-6 0,0 0 0,-2-5-1,2-2 2,-3-2-6,1-2-4,-1-3 3,2-1 1,-4-5-2,0-2 0,0-3 2,-3-6 3,3-4-1,-3-4 3,1-1 8,1-3 9,-2 1 9,0 2 8,1 0 5,-2 5-3,2-5-3,-1-2 1,0-3 0,0-6-1,0-7-8,0-4-16,0-9-12,0 0-10,0-6-1,0-2-2,0-2-23,0-1-28,0 2-24,0-3-54,0-1-67,-1-2-67,-1-8-143,1-17-686,-2-7 0,0-11 0,3-12 0</inkml:trace>
  <inkml:trace contextRef="#ctx0" brushRef="#br0" timeOffset="146900.2885">13614 8867 1379,'3'-2'123,"-3"0"23,1-3 14,-1 2 23,2-2 14,-2 1 7,0 1 12,1-4 17,-1 4 7,0-1-75,0 3-39,0-1-16,0 2-1,0 0-19,0-2-14,0-1-3,-1-1-10,-7-2-11,2-4-6,-4 1-2,-4 0 1,-1 1-11,-3-2-10,0 2-2,-2 2 0,-3 4-2,1-1-2,-2 3-4,-1 2-4,4 1-1,4 3-5,2 2 3,4 5 0,4-1-2,0 5-2,0-1-2,1 1 3,5 0 4,-1 2 7,1 1 4,5-1 7,2-2-1,11 1 3,1-1 1,6-5 7,5-1 3,1-6-1,-2-4-6,1-1-5,-2-6-2,-5-2-5,0-6-2,-7-2-2,-5-4 0,-5 3-5,-2-2-4,-2 5 3,-1 4-1,0 3-3,0 3-9,0 1-8,0 3-5,0-1 3,0 2 2,0 6 1,0 6 6,0 10 1,0 11 3,0 12 3,0 9 5,0 10 9,0 1 4,-1-1-2,-4-2-3,2-10-3,2-8-5,-2-10-4,0-9-4,3-6 4,0-8-3,0-9-40,-3 1-52,0-8-57,-1-6-92,4-9-175,-4-1-355,4-6 0,0-1 0,4-1 0</inkml:trace>
  <inkml:trace contextRef="#ctx0" brushRef="#br0" timeOffset="147435.0605">13906 8942 1750,'-5'2'117,"-2"3"35,-2 3 27,-3 6 21,4 3 17,3 5 16,4 7 7,-2 0 6,9 2 8,0 1-73,2-3-42,2-3-30,5-3-18,-3-8-12,3-2-10,0-9-13,0-3-6,4-3-7,0-8-7,3-7-1,-3-2-6,2-12-9,-11-1-21,-1-8-9,-6 5-6,-1-2-4,-10 6 2,-2 4 5,-5 4 8,-3 9 4,-6 3 4,1 4 5,2 5 12,1 2 0,8 2-4,2 0-6,2 1-17,7 1-24,-1 2-39,2 1-58,0-3-134,9-1-542,-7 0 0,1-2 0</inkml:trace>
  <inkml:trace contextRef="#ctx0" brushRef="#br0" timeOffset="148807.5664">14423 8818 963,'-1'0'21,"-4"0"7,4 1 12,-5 3 16,6-1 36,-3 0 65,3 1 42,-4 1 16,4-3 22,-4 1 10,3-3 13,-2 0 7,3 0-4,-2-3-13,2 3-37,2 0-67,-2 0-39,1-5-13,6 1-21,6-3-27,1 0-19,5 1-14,3 4-7,0 0-3,-1 8 2,-2 5 3,-7 5 0,-2 5 4,-5 7 8,-3 4 6,-5-1 9,-8-1 10,-1 1 2,-7 2 5,-8-4-1,-5 1-1,2-4-4,0-6-4,4-5-9,7-7-40,1-5-55,5-6-88,6-14-138,7-9-152,0-3-271,4-3 0,12-2 0,6 3 0</inkml:trace>
  <inkml:trace contextRef="#ctx0" brushRef="#br0" timeOffset="149061.8916">14702 8818 1417,'-9'1'147,"-11"6"22,-3 2 12,-7 6 8,2 2 8,2 12 2,8 5 2,12 2 0,5 1-1,8-1-93,8-1-58,4-7-42,5-4-35,9-7-94,1-14-164,8 2-279,1-10 0,6-6 0,5-10 0</inkml:trace>
  <inkml:trace contextRef="#ctx0" brushRef="#br0" timeOffset="149325.1826">15231 8720 1753,'-1'0'113,"1"2"34,-3 7 13,3 8 11,0 8 3,0 15 2,3 8 1,0 6-2,0 2 1,-2-3-80,3-7-41,-4-9-56,-2-6-105,5-14-193,-1-3-294,-2-9 0,0-5 0,1-7 0</inkml:trace>
  <inkml:trace contextRef="#ctx0" brushRef="#br0" timeOffset="149512.6792">15079 8964 2773,'0'0'64,"0"-3"6,0-1-6,0 1 19,10 1 5,9 0 2,11-1-8,18 0-34,19-5-107,22-4-601,-13 1 0,-7-3 0,-11 1 0</inkml:trace>
  <inkml:trace contextRef="#ctx0" brushRef="#br0" timeOffset="149906.4561">15656 8823 3148,'0'0'50,"0"-2"10,0 0-8,3 1 23,3 0 0,10-1 4,4 1-1,9 0-1,2 1 1,2 0-43,-4 5-14,-10 3-8,-6 6 3,-6 3-21,-11 7 3,-7 2-2,-8 2 6,-3 1 1,-6 2 2,-1-1 5,7 1 1,5-9 0,7 1 3,7-4 0,6-5-5,3-3-13,12-5-31,7-4-51,14 0-79,11-8-74,24-12-440,-16 4 0,-4-6 0,-8-7 0</inkml:trace>
  <inkml:trace contextRef="#ctx0" brushRef="#br0" timeOffset="150224.1518">16041 8921 2216,'-6'7'114,"-1"1"20,0 5 16,3 4 16,2-1 11,7 2 8,9-1 4,0-2 4,5-2 4,6-5-91,-1-5-13,3-3-12,-3-3-17,1-7-10,-1-3-13,-8-4-12,-10-3-5,-4-5-7,-13-1-6,-8 2-7,-8 2-9,-4 4-13,-2 7-36,6 7-66,10 2-117,9 4-177,5 2-265,3 1 0,7-2 0,10-2 0</inkml:trace>
  <inkml:trace contextRef="#ctx0" brushRef="#br0" timeOffset="150750.0957">16349 8844 2780,'0'0'46,"0"0"5,0 2 8,2 2 9,2 3 7,3 5 2,3 5 0,8 3 3,-3-5 0,0 2-37,-3-3 9,2-5 16,-4-3-2,5-5-6,4-2-8,5-7-1,1-7-2,-1-1-12,-3-8-8,-6-1-7,-6 3-14,-5 5-29,-4 5-7,0 7-3,-4 3 4,4 7 0,-3 9 4,3 4 12,-1 10 9,2 7 5,6 8 0,3 0 11,0 6 12,4 1 10,-1-1 18,0 2 23,-6-3 18,0-4 19,-7-1 10,-7-4 10,-8-5 4,-10-3 0,-12-2-8,-12-9-12,-8-3-19,1-10-38,-5-3-64,10-8-77,14-3-79,16-7-177,12-26-573,21 11 0,21-10 0,18-14 0</inkml:trace>
  <inkml:trace contextRef="#ctx0" brushRef="#br0" timeOffset="151016.4685">17298 8863 2461,'0'-2'26,"0"2"17,0 0 3,4 0 10,7 0 3,7 0 1,13 0-1,6 0-26,6 0-97,4-4-158,-11 2-289,-12-3 0,-11 5 0,-7-1 0</inkml:trace>
  <inkml:trace contextRef="#ctx0" brushRef="#br0" timeOffset="151172.0541">17386 8966 1182,'0'5'23,"0"3"-2,0 1 8,3-1-12,7-4-89,13-1-168,3-1 0,12-2 0</inkml:trace>
  <inkml:trace contextRef="#ctx0" brushRef="#br0" timeOffset="151623.1255">17952 8715 1989,'-13'0'68,"-7"0"4,3 0 12,3 0 37,8 0 24,7 0 5,8 0 7,8 0 0,7 0 4,4-3-64,4-1-4,-2 3-5,-3 0-16,-6 1-42,-4 1-21,-8 4-4,-5 9-2,-7 1 0,-6 11-1,-10 4 0,-7 1 3,-1 2 6,1-1 6,4-4 7,9-7 0,8-2 7,6-9 1,10-3 0,7-4-1,12-2-7,12-2-27,6-2-63,9-8-124,4-4-128,-9-2-314,-6-3 0,-8-6 0,-9 0 0</inkml:trace>
  <inkml:trace contextRef="#ctx0" brushRef="#br0" timeOffset="152063.768">18375 8715 1740,'-1'0'92,"-2"5"40,-2 1 12,0 7 13,-8 2 6,2 6 6,1 3 3,-2 1 4,3-2 4,3-5-64,3 1-21,6-5-36,7-5-11,8-1-10,9-5-7,10-1-10,2-4-16,6-3-30,-6-5-37,-3-3-45,-10-2-43,-13-3-24,-7 1-6,-7-2 0,-7 1 3,1 1 14,4 6 18,-3 3 32,3 2 36,3 5 110,0 2 75,-2 5 39,2 5 11,-2 5 1,0 5-3,2 7-8,0 1-5,0 3-5,0 0-10,0-2-87,6-3-77,3-4-91,10-9-72,10-8-397,5-3 0,9-6 0,-3-6 0</inkml:trace>
  <inkml:trace contextRef="#ctx0" brushRef="#br0" timeOffset="152606.0685">18875 8814 1759,'-4'0'70,"-4"1"27,0 3 28,1 5 12,0 3 5,4 5 3,3 2 5,3 1 10,5-3 15,1-2-21,6-4-32,0-1-20,5-5 7,-3-3-9,-1-2-1,-1 0-1,1-6-6,-3-2-9,-5-2-16,-5-7-14,1-6-9,-8 0-2,-2 4-32,-2 1-1,0 4-3,0 7-1,-3 2 0,3 2 1,2 1 0,1 2 4,2 0-1,2 0-5,-2 0-4,3 0-2,-4 0-1,0 0-1,4 0 1,0 0 2,0 0 3,0 0 2,0 0 3,0 0 4,0 0 3,0 0 0,0 0 2,0 0-3,0 0-6,0 0-7,0 0-42,0 0-73,0 0-104,0-4-109,0-3-385,0 4 0,0 2 0,0-7 0</inkml:trace>
  <inkml:trace contextRef="#ctx0" brushRef="#br0" timeOffset="159277.7118">19837 8444 1558,'-2'-4'89,"0"3"27,-1-3 31,2 0 19,-1 2 11,1 2 11,1 0 7,0 0 7,0 0 9,0 0-38,0 0-36,0 0-23,0 0-30,0 0-21,0 0 12,3 3 1,1 8 5,7 9-6,-1 13 0,3 13 0,-2 15-6,5 7-2,-3 5 0,1 9 2,0 0-25,0 5-11,3 5-8,-10 2 6,1 6 4,-2-2 4,0 3 6,-3 0 0,3 7-1,-2 4 4,2 2 5,1 3 1,1 4 1,3-3-5,4 0-13,-1-2-5,5-2 6,-2-5 15,4-2 14,0-7 8,-2 0 2,-1-1 6,-2 5 2,-2-1 0,-1 2 1,1-2-4,-1-5-16,5-3-15,-5-7-14,5-3-11,-3-3-1,-3-6-4,-3-3 1,-3-6 2,-4-8 9,-2-6-6,2-6 6,-2-5-2,0-6 6,0-1 0,0-4 0,0-4-4,0 1-3,0 2-8,0-4-14,-2 3-2,-3 0 6,-1 0-4,2-5 1,-1 1-2,4-2-6,-3-5-4,4-1 2,-4-4 6,-2 3 9,3-2-1,0 0-14,3-1-11,0-1-23,-3-3-8,3 4-9,3 1-10,-3-5-6,0 2-5,0 1-9,-3 0 2,3 3-6,-4 1-5,-2 0-3,1 0-15,-1 0-16,3-5 1,2-2-48,-1-5-35,2-3-45,0-2-80,3-6-143,-3-4-294,0-3 0,2-6 0,-2-10 0</inkml:trace>
  <inkml:trace contextRef="#ctx0" brushRef="#br0" timeOffset="167777.8389">13972 10149 1227,'3'-2'29,"-1"-1"25,2 3 14,-1-3 35,-3 3 28,0-2 19,3 1 22,-3-1 27,0 2 15,0 0-11,0-4-9,0 2-21,0-3-13,0 1-33,1-2-27,-1 1-14,0-2-6,2 0-17,-2 0-7,0 2 8,0-1-1,0 0-3,0 3 0,-2-5 2,-2 2 8,-5-6 2,-3 1-12,-4 2-5,-4-3-7,-4 2-10,0-1 2,-2 4 1,5 4-2,0 1-2,6 1-10,-2 1-5,-1 3-1,2 3-3,-2 9-1,1 3 1,1 9-1,8 4 5,3-1 6,4 1 9,4 2 4,5-4 2,4-1 2,3-5 1,7-3 3,2-9-1,7-5-4,-1-5-5,-2-5-6,1-7-8,-2-6-3,-6-4-6,-8-2-3,1 3-2,-8 0-2,-3 3-1,-3 8-7,0 1-9,0 5-3,0 2 1,0 1 0,0 3 1,0 6 1,0 8 1,0 9 1,0 8-2,0 12 8,0 5 6,0 4 6,0-1-3,0 0-2,0-5 0,0-9-4,0-5-4,1-10-21,-1-8-38,2-7-42,1-5-89,9-8-201,-6-16-471,3 9 0,0-9 0,1-5 0</inkml:trace>
  <inkml:trace contextRef="#ctx0" brushRef="#br0" timeOffset="168245.6781">14228 10196 1992,'0'-3'140,"0"0"27,0-1 7,0-1 6,3-3 8,0-1 11,4 1 14,8-1 8,0 0 1,6 3-89,2 4-45,-3 0-23,4 6-5,-2 8-3,-2 3-6,-4 8-14,-3 7-13,-5 4-8,-5 0 1,-1 0-7,-4-1 0,-4-1-1,-10-2-4,-5-1-4,-11 1 0,-12-5 4,-7-3-1,-1-5 0,0-10-19,8-2-27,9-7-48,15-7-73,14-6-98,17-6-139,8 4-264,12-2 0,3-2 0,10-1 0</inkml:trace>
  <inkml:trace contextRef="#ctx0" brushRef="#br0" timeOffset="168573.8143">14744 10110 1211,'-7'0'86,"-6"0"44,-3 5 36,-5 4 29,0 3 22,0 9 18,-1 10 14,0 3 6,3 6 2,3 0-68,9 1-12,3-3-43,4-4-40,10-2-23,3-7-20,5-10-17,9-4-16,7-5-11,2-3-27,1-5-60,4-2-130,4-9-483,-13 9 0,-8-4 0,-2-2 0</inkml:trace>
  <inkml:trace contextRef="#ctx0" brushRef="#br0" timeOffset="168972.5166">15507 9946 2115,'0'-4'98,"0"-1"-7,0 4 9,0 1 21,1 6 19,5 17 7,1 13 1,1 12 2,4 13-1,-2 5-89,0-3-7,-3-3 7,0-7-9,-4-7-23,-2-9-21,1-6-50,-2-10-113,1-8-127,-1-6-324,0-7 0,-3-7 0,-1-10 0</inkml:trace>
  <inkml:trace contextRef="#ctx0" brushRef="#br0" timeOffset="169152.8537">15420 10287 2102,'0'-2'92,"0"2"12,0-3 7,3 2 4,7-2 1,16-1-21,14 1-65,20-6-134,16-11-428,9 9 0,0-4 0,-7-1 0</inkml:trace>
  <inkml:trace contextRef="#ctx0" brushRef="#br0" timeOffset="169543.7998">16140 10089 1810,'0'0'122,"0"0"21,2 0 1,2-3 6,2-2 7,11 1 9,6-1 5,8 2 1,4-1 1,-4 4-81,-5 0-40,-6 9-13,-13 3 10,-5 8 5,-11 6-4,-15 6-2,-6 3-2,-7 2 0,-5 3-2,6-2 1,10-3 0,13-5-8,7-8-10,12-3-7,10-4-2,10-7-7,8-4-16,12-2-50,8-4-113,17-8-572,-9-1 0,-1-3 0,-1-7 0</inkml:trace>
  <inkml:trace contextRef="#ctx0" brushRef="#br0" timeOffset="170096.0493">16648 10120 1893,'-2'-2'35,"-1"-1"35,0 6 25,2 4 21,-1 4 11,4 10 6,4 4 2,1 3 2,0 3 1,4-2-12,2-5-12,-3-4-23,6-4-18,1-8-18,8-3-13,4-5-1,2-5-1,1-7-3,3-8-5,-4-6-4,-7-6-12,-7-4-9,-8 6 2,-6 4-3,-3 8 2,-2 10-2,1 8 1,1 6 7,0 7 9,0 6 12,4 9 10,6 8 4,3 6 4,4 8 14,4 5 4,-5 1 15,-1-1 10,-7 2 8,-4-5 3,-10-4 0,-4-2 6,-13-4 6,-8-2-6,-16-8-10,-9-3-5,-16-4-14,-10-4-24,-2-9-50,-1-5-79,5-6-80,17-1-195,19-5-578,14-5 0,18-6 0,11-5 0</inkml:trace>
  <inkml:trace contextRef="#ctx0" brushRef="#br0" timeOffset="170647.5713">17800 10230 1460,'0'1'1,"0"2"12,0-1 37,0 3 54,0-1 40,0 0 29,0-2 27,6 0 19,3-2 4,11 0 5,10-2-1,9 0-10,8-2-37,5-2-55,1-1-43,-5 2-68,-3 0-140,-9 0-184,-12 4-334,-14-1 0,-7 2 0,-19 2 0</inkml:trace>
  <inkml:trace contextRef="#ctx0" brushRef="#br0" timeOffset="170852.0126">17880 10438 2024,'0'3'62,"0"0"21,2 2 8,5-2 5,9-1 0,12-2-1,9-5-4,13-1-16,4-5-67,8-1-213,-9-3-298,-6 4 0,-9 1 0,-8-2 0</inkml:trace>
  <inkml:trace contextRef="#ctx0" brushRef="#br0" timeOffset="171405.2417">18581 10095 1708,'0'0'98,"0"0"18,-3 0 18,2 0 36,-2-2 33,3 2 23,-3 0 14,3-1 8,0 1 17,3-2-47,0 1-36,12-7-15,9-1-18,11 0-32,10 1-38,0 2-21,-5 3-18,-4 6-9,-12 3-19,-10 8-7,-8 3 0,-6 6-1,-7 4 3,-14 5-1,-2 0 8,-7 2 1,-3-3 7,7-5 5,8-7 4,7-6-8,10-5 2,1-2-1,6-3-1,9 0-1,9 1-4,13-2-12,14 0-44,7-2-66,7 0-132,7-2-191,-9-16-359,-7 11 0,-8-6 0,-10-4 0</inkml:trace>
  <inkml:trace contextRef="#ctx0" brushRef="#br0" timeOffset="171696.1709">19327 9997 1838,'0'-3'64,"-1"3"47,-1 3 32,-2 7 15,-2 9 16,-1 10 8,-4 6 8,-5 5 11,0-3 11,1-1-48,3-4-8,8-7-43,0-5-28,12-6-15,14-5-15,13-2-9,12-3-16,15-7-48,7 0-58,-1-8-98,-4-1-143,-15-11-364,-15 9 0,-19-4 0,-12 2 0</inkml:trace>
  <inkml:trace contextRef="#ctx0" brushRef="#br0" timeOffset="171960.0455">19526 9960 1990,'0'0'121,"-3"1"26,3 3 16,-4 9 22,1 3 8,1 16 7,1 7 0,1 17 4,3 5-1,-2 8-79,4 4-42,2 0-27,1-4-24,1-6-43,0-5-68,1-8-139,-5-18-498,-1 2 0,-2-11 0,-1-14 0</inkml:trace>
  <inkml:trace contextRef="#ctx0" brushRef="#br0" timeOffset="177844.1291">16183 10654 870,'0'0'10,"0"0"0,0-1 4,0-1 5,0 2 1,3-1-5,-3-1-8,3 1-13,0-1-27,4 0-152,-4 2 0,2 2 0,2-4 0</inkml:trace>
  <inkml:trace contextRef="#ctx0" brushRef="#br0" timeOffset="180213.6581">16205 10728 246,'-5'-2'18,"-2"2"23,0 0 31,-3 0 33,3 2 32,0-1 24,1 0 29,2 1 36,4 1 34,0-3 19,0 0 1,0 0-20,0 2-34,0-2-27,0 0-27,4 0-18,6 0-25,10-5-36,10-1-32,15-2-26,6-7-14,5 1-17,4-1-36,-1 1-91,-5-3-168,-20-4-293,-7 13 0,-14 8 0,-10 0 0</inkml:trace>
  <inkml:trace contextRef="#ctx0" brushRef="#br0" timeOffset="180492.918">16200 10950 1807,'2'3'111,"3"-1"8,8-4 17,8-3 5,9-7 1,11-5 2,9-3-8,5-2-37,2-2-92,10 0-271,-15 5-251,-3 7 0,-12 4 0,-10 6 0</inkml:trace>
  <inkml:trace contextRef="#ctx0" brushRef="#br0" timeOffset="183657.3423">10169 5609 437,'0'-3'9,"0"3"7,0 0 10,0-1 8,0 1 6,0 0 2,0 0 3,-1 0 4,1 0 6,0 0 0,0 0 3,-2 0-7,2 0-5,0 0 6,0 0 23,0 0 31,0 0 30,0 0 16,0 1 10,0-1 3,0 0 1,0 0 7,0 0 4,0 0-8,0 3-16,0-3-14,0 0-12,0 0 5,0 0 7,0 0-9,0 0-3,0-3-5,2 3 3,-1-3 1,2-4-4,-1 0-17,1 2-19,1-2-26,7 1-19,-2-2 0,6 2-2,-3-3-3,2 1-11,-1 3-6,1 1-7,2 1-4,1 3-2,1-3 0,4 3-1,-2 0-3,1 0-2,-2 3-2,0-2 1,-5 4-7,0 1-3,-1 3-1,-5 4-4,-2 0-1,-1 4-6,-4 1 3,-1 6 3,-3 3 0,-6 0 6,-4 6 3,-7 2 9,-10 5 4,-3 0 5,0 0 2,-1-2 10,3-3 0,4-9 7,4-6 8,5-4 15,5-6 29,4-7 2,0 1-1,1-8 0,1 1-1,2-1-4,1-6 3,4 3-4,2-1-7,0 1-21,-4 0-26,7 1-5,7 0 1,6-3 3,8-2-2,4-3 1,6 2-7,-1 0-2,-5 2-5,-5 5-4,-3 3 0,-3 2-1,-4 0-3,2 6-1,0 0 7,6 0 6,4 5 5,2-3 6,6-2 6,2-1 4,-4-4 0,-4 2-1,-9-3 0,-7 0-2,-7 1-6,-3 1-8,-3-4-4,2 2-5,-2 0-4,0 0 1,0 0-3,0 0-1,0 0 1,0 0-3,0 0-7,0 0-9,0 0-17,0 0-26,0 0-61,0 2-96,4-2-246,-4-17-472,2 16 0,-1-2 0,1 0 0</inkml:trace>
  <inkml:trace contextRef="#ctx0" brushRef="#br0" timeOffset="185803.8911">14067 11310 1215,'0'-4'71,"0"-1"7,0-3 11,0 1 18,-3 0 24,-3 0 23,-7 0 29,-3 3 31,-5-2 22,0 1-58,-8 4-3,4 2-2,-1 4-10,1 1-18,2 8-25,7 3-22,6 2-25,6 2-29,4 0-17,7 2-5,7-3-2,9-6 0,2 1 4,10-10 5,-4-1 3,1-7 1,-3-3-2,-5-7-2,-9-3-3,0-1-3,-5-6 0,-2 2-2,-6 4-3,0 0-8,0 8-9,-2 1-1,-2 6 0,4 6 0,-2 11-1,0 5 0,0 14-2,0 10-1,0 3 1,0 4 0,-2-1 7,0-2-1,-2-6 0,0-6-9,1-8-38,-2-4-125,8-16-593,-4-2 0,4-3 0,4-16 0</inkml:trace>
  <inkml:trace contextRef="#ctx0" brushRef="#br0" timeOffset="186080.6273">14349 11343 2756,'2'0'49,"-2"0"32,0 0 19,5 7 4,4 3 3,7 11-1,6 5 1,12 2-1,0 1 2,4-3-56,-3-6-29,-4-1-104,-5-5-135,-7-10-120,-13 0-277,-1-3 0,-3-4 0,-4-9 0</inkml:trace>
  <inkml:trace contextRef="#ctx0" brushRef="#br0" timeOffset="186285.0697">14592 11281 2560,'0'3'76,"-3"5"12,-4 9 2,-4 9 1,-1 3-1,-8 10 2,-2 4-1,-1-1-13,3-1-47,4-8-146,10-12-185,1-9-274,5-3 0,7-8 0,6-5 0</inkml:trace>
  <inkml:trace contextRef="#ctx0" brushRef="#br0" timeOffset="186669.2125">14705 11321 1464,'0'-8'112,"4"-4"7,2 0 26,3-8 33,6 4 29,4 1 18,1-1 15,6 4 5,-2 3 1,5 2-94,1 6-16,0 2-6,-4 6-23,-5 7-33,-11 7-28,-7 4-18,-4 9-14,-10 1-2,-11 3 0,-5 4 1,-5-1 0,0-4 0,5-5-5,15-9 2,6-6 3,4-8 2,9-3 0,5-5-3,9-1-8,9 0-31,16-4-68,9 1-142,3-11-492,1 8 0,0 0 0,-8-4 0</inkml:trace>
  <inkml:trace contextRef="#ctx0" brushRef="#br0" timeOffset="186947.4676">15603 11151 2243,'0'-7'130,"0"2"-6,0 0 5,0 2 15,0 3 10,3 12 4,3 10-1,5 13 0,-2 11-3,1 4-134,1 6-7,-5-1 2,-6-6-14,0-8-56,1-7-112,-2-14-156,1-4-287,0-8 0,-3-7 0,0-10 0</inkml:trace>
  <inkml:trace contextRef="#ctx0" brushRef="#br0" timeOffset="187121.0043">15531 11388 1994,'-2'-3'157,"-2"2"9,3-2-2,-1 1 8,9-4 1,5 3-11,15-3-47,14-1-109,43-9-627,-14 10 0,6-5 0,-2-2 0</inkml:trace>
  <inkml:trace contextRef="#ctx0" brushRef="#br0" timeOffset="187480.8129">16162 11265 2455,'0'0'18,"0"0"39,4 0 14,5 0 5,2 0 4,10 0 0,3 0 4,-2 0-1,-2 3 2,-4 4-20,-7 7 4,-6 3-38,-3 7-5,-9 10 4,-13 2 2,-8 6 3,-3-1-2,-1-1-1,10-3 2,14-8 4,8-5 5,14-10-2,12-4-8,10-7-8,8-3-10,10-5-22,7-7-65,3-2-144,20-12-459,-30 5 0,-7-1 0,-15-1 0</inkml:trace>
  <inkml:trace contextRef="#ctx0" brushRef="#br0" timeOffset="187921.4371">16608 11396 2200,'-4'0'115,"-4"4"16,-2 6 7,-1 2 3,5 8 4,2 3 2,2 3 1,4-6 3,4 2 3,7-9-95,8-8-10,13-2-14,6-10-7,8-7-3,2-10-3,-5-7 1,-9-2 0,-12 0-1,-10 5 0,-8 5-5,-6 9-6,0 10 0,-3 4-1,-2 7-1,3 10 0,0 5 0,0 8 0,10 13 1,2 5-1,6 5 3,3 6 3,3 3 2,1-3 5,-8-4 14,-9-3 20,-6-5 16,-15-1 12,-18-6-2,-17 2 0,-21-4-10,-19-3-81,-10-5-148,9-17-696,-6-3 0,16-18 0,24-19 0</inkml:trace>
  <inkml:trace contextRef="#ctx0" brushRef="#br0" timeOffset="188263.4329">18140 11243 1194,'0'0'4,"0"0"56,0 0 90,2 3 28,4-3 10,18-3 4,12 3 3,11-8 0,19 2-1,1-2-20,1 1-74,-3 2-169,-9-3-482,-25 8 0,-13 6 0</inkml:trace>
  <inkml:trace contextRef="#ctx0" brushRef="#br0" timeOffset="188466.9234">18223 11514 2473,'3'5'67,"9"-2"1,6-2 0,17-1-2,10-1-17,17-11-24,2-1-56,11-8-119,4-16-377,-13 14 0,-1 3 0</inkml:trace>
  <inkml:trace contextRef="#ctx0" brushRef="#br0" timeOffset="188818.8268">18985 11200 2066,'0'-3'47,"0"3"12,5-3 10,5 2 8,2-2 5,9-1 4,3 4 4,1-1 0,-3-1 0,0 4-40,-10 2-3,-5 4-5,-8 5 0,-9 8 1,-10 3 0,-6 7-4,-2 4-1,-1-3 1,8 2 4,14-4 5,4-5 0,13-4-6,11-6-8,6-5-10,6-6-19,11-2-84,13-11-205,-3 0-320,2-5 0,-8-6 0</inkml:trace>
  <inkml:trace contextRef="#ctx0" brushRef="#br0" timeOffset="189096.2304">19441 11226 2172,'-5'3'47,"-3"7"17,-9 8 11,-5 4 9,-3 8 6,-4 4 8,8-4 5,11 0 7,5-3 3,14-6-28,14-4-14,13-2-15,9-7-13,14-2-13,3-6-30,-4 0-87,-7-9-103,-4-5-125,-21 2-214,-12-5 0,-7-1 0,-11-2 0</inkml:trace>
  <inkml:trace contextRef="#ctx0" brushRef="#br0" timeOffset="189352.8733">19669 11239 1751,'0'0'118,"0"1"31,-3 6 21,2 7 14,-2 6 4,-1 12 2,0 10 3,1 6 1,0 7 3,2 4-62,1-1-54,-2-1-28,4-2-22,-2-5-15,0-5-6,0-5-9,0-7-45,0-3-101,0-14-181,-6-1-303,-12-5 0,-7-7 0,-13-3 0</inkml:trace>
  <inkml:trace contextRef="#ctx0" brushRef="#br0" timeOffset="190073.0065">14524 12455 2216,'0'0'39,"0"6"14,0 5 3,0 12 4,0 6-1,0 11 1,3 1 1,0 8 0,2-3-2,1 0-13,-2-5-44,2-7-63,3-14-113,13-11-333,-15-1 0,-4-7 0,4-10 0</inkml:trace>
  <inkml:trace contextRef="#ctx0" brushRef="#br0" timeOffset="190611.6881">14926 12455 805,'-5'-8'86,"-2"2"24,-4-1 25,-6-1 25,-3 4 19,-4 3 12,-5 4 5,4 5 5,1 6 4,5 1-55,4 9-27,9 1-19,3-2-23,6-1-20,7-6-14,3-2-5,4-3-1,7-4-2,4 0-1,5 0-5,7 1 0,-5 1-5,2 1-4,-7 1-4,-6 2-3,-9-1-6,-6 5-5,-5 5-1,-9 0 0,-5 2 5,-11 0 3,-2-1 7,-8-2 15,-3-7 16,1-7 12,7-6 4,5-10 2,10-12-2,8-7-1,14-7-3,5-3-5,13-1-5,7 5-15,8 5-19,-5 8-33,-6 2-60,-9 7-77,-6 2-95,10 0-430,-20 7 0,-3-1 0,4 0 0</inkml:trace>
  <inkml:trace contextRef="#ctx0" brushRef="#br0" timeOffset="190899.9533">15558 12339 1784,'0'0'52,"0"-2"17,1 4 33,2 6 20,2 11 5,1 10 1,0 11 2,-1 9 0,3 4-1,-3-1-56,0-2 5,-4-9-19,1-4-52,-2-8-105,0-15-149,0-2-282,0-9 0,-2-3 0</inkml:trace>
  <inkml:trace contextRef="#ctx0" brushRef="#br0" timeOffset="191078.7022">15502 12625 1858,'-1'0'127,"-1"-3"10,1 1 8,1-2 1,13-2 1,10-2 0,13-1-12,9-5-61,16-1-173,0 1-464,-4 3 0,-10 2 0,-11 0 0</inkml:trace>
  <inkml:trace contextRef="#ctx0" brushRef="#br0" timeOffset="191431.4773">15964 12461 1516,'0'-3'55,"9"-5"10,3 1 9,10-4 13,11 5 16,2-2 13,5 4 2,-6 4 0,-8 0 3,-12 8-44,-10 6 1,-8 8 8,-12 4 8,-11 8-8,-9 1-13,-7 5-14,-1-6 0,8-1-2,12-6-5,10-6 2,10-9-1,8-3-18,14-8-16,11-1-12,9-4-37,13-3-88,13-10-153,-6 0-297,-1-3 0,-7-6 0,-5-3 0</inkml:trace>
  <inkml:trace contextRef="#ctx0" brushRef="#br0" timeOffset="191947.8231">16420 12487 1981,'-7'12'77,"-4"7"15,-4 2 7,-1 10 8,10-5 7,1-2 9,4-3 8,10-4 11,10-7 10,11-7-58,8-3-15,11-6-9,3-8-11,0-3-4,-5-3-9,-9-5-6,-11 0-9,-12 0-8,-6 7-16,-8 6-9,-1 4 2,0 6-4,0 7 4,0 1 4,0 8 8,0 3 7,0 8 8,2 5-2,-1 7 9,5 4 7,2 7 1,4 0 6,-2-2 9,0 2 10,-7-7 15,-3 0 7,-10-7 7,-10 0 2,-9-4 0,-10-1-2,-18-5-2,-10-2-9,-4-6-28,-5-5-63,5-7-61,11-3-62,21-7-154,21-10-182,22-4-282,25-3 0,20-15 0,21-2 0</inkml:trace>
  <inkml:trace contextRef="#ctx0" brushRef="#br0" timeOffset="192175.7263">17230 12505 2237,'0'-4'67,"0"4"19,1 0 20,5-3 4,5 0 2,5 1 0,11-2-5,7 0-31,3-2-86,6-5-195,-6 4-354,-10 1 0,-6 1 0,-15 2 0</inkml:trace>
  <inkml:trace contextRef="#ctx0" brushRef="#br0" timeOffset="192372.4203">17277 12704 2169,'0'2'71,"4"0"1,9-1 3,10-4-1,18-3-6,9-7-58,11-3-105,8-10-393,-4 8 0,-9 1 0,-8 0 0</inkml:trace>
  <inkml:trace contextRef="#ctx0" brushRef="#br0" timeOffset="192773.509">17964 12356 1911,'-1'0'79,"-1"0"33,1 0 32,-1 1 8,10-2 4,-1-1 0,8-1 3,3 3 0,5-3 2,-4 2-52,0 5-25,-6 3-34,-4 6-28,-7 2-4,-1 11-2,-5 1 4,-8 2-3,-2-1 2,0 0-5,-4-5 4,8-1 0,1-4-1,6-4-4,1-5-1,4 0-2,8-3-3,9-4-6,5-1-20,10-2-44,13-4-107,4-9-136,3-7-313,-3 1 0,-1-4 0,-10-1 0</inkml:trace>
  <inkml:trace contextRef="#ctx0" brushRef="#br0" timeOffset="193101.4492">18459 12337 1631,'0'0'52,"0"0"23,0 0 41,0 2 20,0-4 22,0 4 38,0 1 13,-3 6 11,-1 3 4,-5 8-17,-5 0-27,4 6-18,-1 0-37,7-6-16,2 0-16,10-4-32,11-6-16,8-4-7,11-3-7,8-3-16,1-3-37,1-3-77,-5-6-113,-9-8-142,-8-9-325,-14 5 0,-9 2 0,-14-2 0</inkml:trace>
  <inkml:trace contextRef="#ctx0" brushRef="#br0" timeOffset="193282.1463">18702 12314 1029,'-2'0'84,"2"0"55,-1 1 28,1 9 22,0 2 12,0 8 6,0 8 4,0 5 1,0 7 1,0 1-22,3-1-76,1 0-92,10-7-120,8-11-479,4-2 0,4-11 0,6-4 0</inkml:trace>
  <inkml:trace contextRef="#ctx0" brushRef="#br0" timeOffset="193504.5533">18963 12468 2465,'-3'0'43,"-1"0"36,3 0 26,-2 0 6,6 0 5,8-2 0,9 0-6,14-2-30,10-6-61,13-2-137,11-8-507,-17 6 0,-5 0 0,-18 0 0</inkml:trace>
  <inkml:trace contextRef="#ctx0" brushRef="#br0" timeOffset="193953.6942">19441 12205 958,'0'0'141,"0"0"26,0 0 24,0 2 23,0-4 5,0 2-5,0 0 9,0 2 11,0 4 5,0 0-101,1 8-32,2 4-18,0 4-21,-3 10-21,1 2-3,1 7 7,-4-1-10,2 1-10,0-6-6,2-3-7,-2-10-40,3-6-110,21-9-525,-16-4 0,2-6 0,11-8 0</inkml:trace>
  <inkml:trace contextRef="#ctx0" brushRef="#br0" timeOffset="194536.7367">19702 12225 2036,'-3'-7'52,"-4"2"9,-7 1 6,-2 0 7,-4 6 10,5 7 4,0 0 3,4 1 4,11 2 7,0 1-37,6 3-6,5-4-6,6 0-4,1-1-8,7 0-7,-1 1-5,-1 1-3,-3 4-3,-2 2-8,-5 2-5,-6 4-4,-3 1 0,-1-2-4,-3 3 1,-3-5 12,-4-5 20,-3-5 12,-4-5 17,-6-4 17,-1-3 8,-1-5 10,1-7 6,2-8 2,7-5-2,6-8-11,4-1-22,7 0-11,4 5-16,7 5-15,6 4-10,8 3-11,0 2-2,1 2-6,2 3 4,-9-2-1,-3 1 3,-10 3-2,-5 3-12,-3 0-17,-3 0-14,-3 1-22,1 0-49,-2 0-108,3-5-164,-6 7-307,-2-1 0,0 0 0,-4-1 0</inkml:trace>
  <inkml:trace contextRef="#ctx0" brushRef="#br0" timeOffset="200857.0084">16136 13585 2061,'0'-7'157,"0"0"37,0-7 23,0 0 21,-4 5 19,-1-3 23,0-2 18,-1 3 15,5 0 14,-2-1-113,1 0-36,2 1-37,5-3-21,7-2-22,10-1-17,12-3-22,3 4-17,7 1-15,-8 5-13,-4 5-5,-9 1-2,-3 6 1,0 3-3,-5 5 1,1 9-1,1 4-2,-8 12 1,-5 4 3,-4 7-1,-10-1-1,-8 1 2,-8 0 0,-4-7 3,-4 0-3,-3-8 3,3-5 0,2-8-4,4-9 0,4-6-1,7-6-1,10-6-5,4-3 0,13 0-2,10-5 1,14 5-5,10 3-2,11 5-26,7 2-41,3 0-49,-10 4-67,0 0-130,-7-2-189,-18 0-322,-11 0 0,-5-2 0,-8-3 0</inkml:trace>
  <inkml:trace contextRef="#ctx0" brushRef="#br0" timeOffset="201323.4781">16639 13568 1704,'1'-2'160,"-1"-1"19,0 3 45,2 1 22,-4 1 6,2 12 9,3 1 12,3 2 7,8 5 2,6-4-129,6-6-11,9-6-14,4-4-43,-1-8-21,-1-8-2,-7-6-9,-4-3-12,-10-1-5,-7 2-2,-4 5-15,-2 5-8,-3 9-7,0 9-2,0 4 1,3 14-1,4 7-1,2 13 2,4 2 0,3 8 5,-1 2 18,0-4 12,-6-2 15,-6-4 21,-6-4 12,-14-7 7,-10-1 3,-11-11-1,-12-3 1,-7-11-21,-4-4-48,6-10-69,9-5-80,12-9-120,20-1-180,14-35-507,14 25 0,16-1 0,14-6 0</inkml:trace>
  <inkml:trace contextRef="#ctx0" brushRef="#br0" timeOffset="201705.4592">17554 13500 1966,'0'0'137,"0"0"18,0 0 20,0 0 12,0 0 13,0 0 18,4 0 14,6 0 10,6 0 4,12 0-108,14-1-26,13-5-28,6-1-56,4-3-97,-8-4-188,-4-3-501,-29 8 0,-12 3 0,-9 2 0</inkml:trace>
  <inkml:trace contextRef="#ctx0" brushRef="#br0" timeOffset="201952.3236">17683 13727 3696,'6'0'35,"7"-3"2,15 0-1,12-4 0,17 0-1,12-4-4,4-4-28,-2 2-81,-3 3-213,-24-13-417,-17 17 0,-14 3 0</inkml:trace>
  <inkml:trace contextRef="#ctx0" brushRef="#br0" timeOffset="206149.3494">19037 13154 2562,'-7'0'129,"-8"0"20,-7 3 20,-3 2 12,-1 4 16,2 3 5,0 8 9,5 6 14,-2 4 9,-3 12-82,-3 5-27,4 9-12,-1-1-13,7 4-9,10-6-11,13-6-2,9-7-2,9-11-9,6-10-6,1-11-10,6-6-5,-6-5-8,1-6-6,-7-6-1,-5 1-6,-7-6-4,-6 1-7,-14 0-4,-10 4-2,-13 3 0,-11 5-6,-13 2-6,-5 7-56,2 3-60,4 5-66,13 1-121,16-1-189,8 3-367,7-1 0,3 0 0</inkml:trace>
  <inkml:trace contextRef="#ctx0" brushRef="#br0" timeOffset="206756.9613">16207 14175 2032,'-2'0'20,"2"0"-1,0-2 8,2 2 44,8 0 22,16 0 15,19-3 6,21-3 2,23-3 3,15-5-17,7-4-23,-4-2-83,-6-4-167,-28 9-374,-29 5 0,-20 3 0</inkml:trace>
  <inkml:trace contextRef="#ctx0" brushRef="#br0" timeOffset="207198.222">16315 14509 1043,'3'5'103,"4"-5"31,6 2 25,9-4 20,8-3 6,6-3 4,4 0 1,-2 2-1,-6 3 3,-14 8-60,-6 7-41,-7 5-19,-11 8-18,-8 5-12,-1 4 2,-7-2 6,-1-2 9,5-3 13,5-8 8,8-5 11,8-9 8,10-2-7,10-3-7,9 0-6,13-3-8,6-6-10,3-2-17,0 0-45,-3-1-95,-4 0-142,10-5-471,-23 11 0,-12 0 0,-6-2 0</inkml:trace>
  <inkml:trace contextRef="#ctx0" brushRef="#br0" timeOffset="207708.2512">18613 14155 1922,'0'3'87,"6"-3"15,10 0 23,13-3 12,16-2 11,23-6 5,10-3 1,12-3 0,1 0-1,-7 3-82,-12 1-102,-15 6-149,-9-3-419,-31 10 0,-5 0 0</inkml:trace>
  <inkml:trace contextRef="#ctx0" brushRef="#br0" timeOffset="208157.6981">18742 14484 1643,'0'5'20,"0"-1"16,0 0 5,8-1 5,2-1 16,4-2 17,2-1 4,4 0 1,-3 2 0,-4-1-16,1 3 0,-5 2-14,3 4-5,-5 2-3,-1 1-14,5 0-17,-2-4 2,1-1 4,4-3 4,-4-3-2,1 4-1,-1-4-1,-1 0-6,2 3-20,2-4-33,7 3-34,6-3-35,10-3-13,10-3-4,9-2 2,2-4-1,-4 0 0,-8 4-4,-15 2 0,-18 3-51,-14 7-99,-8 4 0,-10-1 0,-1 3 0</inkml:trace>
  <inkml:trace contextRef="#ctx0" brushRef="#br0" timeOffset="209031.6332">17064 15308 2230,'0'0'32,"0"0"15,2 1 15,-2 2 15,0 3 7,0 3 7,3 5 4,2 3 2,2-2 1,0-1-13,6-1 3,4-6-12,7-6-11,13-7-13,3-6-7,4-9-6,0 1-4,-7-7-1,-13 3 1,-6 5-7,-12 7-16,-6 4-1,0 6-3,0 3 2,0 6 2,0 5 3,0 6 2,3 10 2,1 10-4,5 2-1,5 4 4,-1 6 5,0 0 12,-7-4 11,-6 3 12,-11-5 7,-8-1 2,-10-5 0,-7-3 2,-12-4 0,0-6 0,-2-9-11,8-7-47,9-8-63,10-11-124,20-12-208,9-26-350,18 8 0,14-7 0,8-6 0</inkml:trace>
  <inkml:trace contextRef="#ctx0" brushRef="#br0" timeOffset="209255.042">17946 15320 1982,'3'0'60,"4"0"-1,6 0-2,12-2-22,10-5-22,14-1-34,13-5-96,-9-3-296,-5 7 0,-15 3 0,-21 5 0</inkml:trace>
  <inkml:trace contextRef="#ctx0" brushRef="#br0" timeOffset="209415.7723">18030 15458 1190,'13'-1'32,"11"-3"0,17-5-6,23-5-41,20-5-238,-1-1 0,-2-2 0</inkml:trace>
  <inkml:trace contextRef="#ctx0" brushRef="#br0" timeOffset="210105.008">18765 15150 1906,'1'0'37,"-1"0"6,5 0 7,5-2 6,6-1 14,11 2 6,3 1 2,1-1 1,-1 1-1,-7 5-11,-12 4-18,-8 6-2,-8 5 5,-9 7 3,-7-1-7,-3 3 2,-4-5 2,5-3 2,3-2 17,13-6 8,4-6 5,3-3 9,1-1-5,5-3-9,4 0-6,4 0-7,3 0-3,3 0-5,-4 1-16,-1 6-7,-3 2-10,-5 2-11,-3 3 3,-4-1 9,0 0 12,-8 0 10,-1 2 20,-4-3 24,-13-1 16,-7-1 9,-6 0 20,-6-3 7,-8-2-2,1-3-6,-7-2-13,4 0-9,9 0-19,8-2-23,14 2-18,11 0-12,5 0-22,7 0-17,1 0-23,0 0-29,0 0-31,-2 0-42,2 0-42,0 0-49,0 0-48,0 0-35,0 0-82,0 0-72,0-8-47,0 0-79,-3 3 0,-1 0 0,-9-1 0</inkml:trace>
  <inkml:trace contextRef="#ctx0" brushRef="#br0" timeOffset="211831.0361">10359 6646 1313,'-3'0'55,"0"3"12,0 1 28,0-3 28,3 1 30,0 1 33,0-2 21,1-1 8,-1 0 9,0 0-32,2 0-1,7 0-8,6 0-21,6-4-28,15-3-27,2-3-30,5 0-23,5 2-6,-5 4-10,-7 6-14,-7 6-6,-10 4-4,-10 5-4,-6 6 1,-6 1-2,-8 4 1,-6 0 0,-10 2 0,-8 1 3,-1-2 1,1-3 0,8-4-2,8-6 0,9-2-2,6-8 2,2-1 4,2-3 8,0-2-5,0 0 2,3 0 0,3 0 1,8 0 4,1 0-2,10 0-2,6 3-2,5 1-6,0 2-9,3 6 5,-2 5-7,0 3-3,-10 0-2,-5 3 0,-7 3 4,-10 0 11,-1 0 11,-5 0 15,-8 0 18,-5 0 21,-8-3 27,-5-4 25,-11-1 31,-4-4 17,-8-3 22,-5-5 29,-7-2 9,-5-4 16,3 0 23,7 0-4,12 0-12,12 0-3,14 0-24,11 0-20,1 0-27,3 0-37,1 0-21,0 0-31,0 0-41,1-1-18,2-2-11,0 3-20,-1 0-8,-1 0-35,-2 0-49,2 0-67,1-2-79,-2 2-68,3 0-97,0-1-121,13-7-780,-10 4 0,6-3 0,-3 2 0</inkml:trace>
  <inkml:trace contextRef="#ctx0" brushRef="#br0" timeOffset="213634.3815">20369 12712 459,'6'21'35,"0"8"19,4 17 36,0 8 37,-4 2 35,2 1 37,-1 1 34,-4 1 42,0 1 39,-2 8-7,-1 2 1,0 7-12,0 6-30,2 4-33,-2 5-29,4 0-23,2-3-25,5 1-35,-1-1-35,5-1-11,-3-3 7,5 3 7,-7-4 13,-2 2 2,-3 1-3,-5-1-13,0 0-11,-3-4-7,3 0-30,-3-7-72,-2-9-116,3-13-205,1-39-527,1 1 0,0-15 0,1-15 0</inkml:trace>
  <inkml:trace contextRef="#ctx0" brushRef="#br0" timeOffset="227073.877">12684 6171 187,'0'-4'15,"0"4"3,0-1 0,0-1-1,0 2-2,1 0-22,5 0-45,-4 2 0,-1-1 0,2-1 0</inkml:trace>
  <inkml:trace contextRef="#ctx0" brushRef="#br0" timeOffset="228453.1276">28518 2944 988,'0'0'28,"0"-2"0,0 1 1,0 1 13,0-3 41,4 3 24,-4 3 25,0 1 28,0 2 19,0 3-21,0 5 6,0 1 3,0 5 6,0 6-6,0 8-25,0 7 3,3 13-8,6 13-11,-1 14-7,5 13 10,-1 9 16,5 12 15,-5 0 5,4 9 6,0 4 1,-6-1-12,4 3-10,-7 0-11,-2-1-4,-1-6-14,-2-3-13,3-5-13,0-6-9,0-9-13,1-10-14,-3-12-15,-2-13-5,1-13-6,-2-14-8,0-11-2,0-9-8,0-7-8,0-8-59,0-3-91,0-3-127,10-16-242,-7-4-398,0-9 0,3-15 0,4-11 0</inkml:trace>
  <inkml:trace contextRef="#ctx0" brushRef="#br0" timeOffset="228985.2623">28381 4160 920,'0'-1'26,"0"1"52,0-1 38,0 1 43,0 0 24,0 0 30,1 0 27,5 0 27,6 0 24,11 0 6,14 1 17,21-1-32,29 1-17,30 1-25,31-1-11,37-2-17,33 1-18,33-9-20,29-1-16,24-1-19,11 0-20,7-3-23,-6 5-20,-9 3-16,-23 2-13,-31 4-14,-36 0-15,-37 4-37,-40 0-69,-39-1-100,-36 3-135,-26-6-183,-24 4-358,-20-4 0,-22-2 0,-15-6 0</inkml:trace>
  <inkml:trace contextRef="#ctx0" brushRef="#br0" timeOffset="229619.1966">31517 3039 1606,'0'0'104,"0"0"24,0 0 16,0 0 5,0-1 21,0 3 17,-3 8 10,3 11 13,0 14 9,0 18-67,0 26 4,0 24 16,3 24-5,2 23 0,8 27-20,-1 15-9,1 6-9,3 8 0,-9 2 16,-3-10 10,-2-13-11,-2-5-29,0-13-5,0-10 7,0-8 3,0-8-5,0-14-4,0-11-11,0-15-25,-3-18-55,-1-16-68,-1-17-57,1-22-98,-1-18-97,2-10-102,11-17-546,-18-2 0,-3 0 0</inkml:trace>
  <inkml:trace contextRef="#ctx0" brushRef="#br0" timeOffset="230341.2804">28835 5177 1971,'0'9'159,"2"8"26,2 17 9,-1 15 3,3 21 2,2 16 0,-2 14 8,-3 9 4,0 2 0,-3 1-122,0-8-36,-5-7-27,-4-8-7,-4-11-4,-3-11-1,-3-11 3,5-17-6,4-10-3,7-12-2,0-10-62,3-5-118,9-14-174,-7-2-334,1-8 0,2-3 0,2-12 0</inkml:trace>
  <inkml:trace contextRef="#ctx0" brushRef="#br0" timeOffset="231454.3229">29455 3554 1966,'0'0'100,"0"0"16,2 0 18,-2 0 19,0 0 15,-2 0 11,2 0 7,0 0 9,0-2 9,0 2-75,0 0-9,0-4-13,6-3-6,0 0-7,8-5-3,1-1 1,5 1 1,-3 0-9,-3 6-5,-2-2-8,-1 5-6,3-2-6,6 4-10,7 1-14,11-3-11,2 3-13,0 3-9,-4 1-1,-6 4-1,-9 9 1,-15 6-2,-3 11 6,-11 4 2,-11 5 0,-7 2 3,-1 2 1,-10-4 3,0-2 1,6-4 0,2-6 1,5-7 3,6-5-3,3-5 3,4-6 9,10-3 8,-2-3 1,6-1-6,3-2-1,9-2-3,6-1-4,6-2-1,11-1-5,4-1-15,-1 4-32,2 0-40,-4 0-55,-1 1-70,-2 3-130,3-10-549,-11 9 0,0-1 0</inkml:trace>
  <inkml:trace contextRef="#ctx0" brushRef="#br0" timeOffset="232101.6674">30167 3655 1886,'-9'5'136,"-3"6"18,-2 2 15,1 10 10,8-5 20,5 6 9,5-2 5,11-1 8,7-2 7,3-3-98,4-2-13,0-6-4,-3-7-11,0 0-6,-2-3-17,-2-5-9,-3-4-1,-4-3-9,-7-6-5,-4 1-13,-5-6-10,-9-3-14,-5 3-4,-4-1 4,-1 0 4,-3 7 7,0 2 0,4 3 7,0 5 4,1 2 4,4 2-2,1 3-1,4 2-1,5-2-10,0 2-8,0 0-6,0 0-5,0 0-2,-1 2 0,-2 0 3,0 1-1,2 1 3,1 1 4,0 2 1,2-5 1,1 1 3,-6 0 2,5-2-2,1-1-4,0 1-5,0-1 0,0 3-4,0-3-2,0-3-13,0 3-33,0 0-50,0 3-70,0-3-120,0 0-154,0-8-419,0 10 0,1-2 0,-1 3 0</inkml:trace>
  <inkml:trace contextRef="#ctx0" brushRef="#br0" timeOffset="289843.6016">1325 10408 576,'3'0'90,"-3"0"41,3-2 34,-3 2 29,0 0 14,0 0 7,2 0 7,-2 0 10,1 0 15,-1 0-33,2 0-19,-2 0-23,0 0-22,0 0-23,0 0-13,0 0-4,0 0-6,-3 0-8,-2 0-14,-1 2-18,-4-1-16,1 3-15,-1 1-13,5 1-1,-6 0 3,-1 4 2,-3 2 4,0 2 6,-3 3 10,-1 2 13,0 3 14,-3 2 13,-2 4 10,-3 7 8,-2 2 4,-4 9 1,5 4-2,3 2-4,4 0-10,12 1-5,6-1-8,0-2-9,12-2-6,3-1-6,5-5-6,1-2-6,6-6 0,-5-2-3,-2-9 0,1 0-10,-7-6-6,-1-2-8,-7-7-4,0-1-3,-1-3-1,-2 0 1,1-4-4,-1 0-1,0 0-4,2 0-4,-2 3-13,0-3-20,1 0-34,-1 0-57,0 0-70,2 2-105,17-7-672,-16 5 0,-3-8 0,3-7 0</inkml:trace>
  <inkml:trace contextRef="#ctx0" brushRef="#br0" timeOffset="290464.4133">1784 10739 1864,'0'0'48,"-9"0"28,-1 4 30,-4 4 16,-8 5 17,-2 6 14,-2 12 9,2 3 8,4 5 10,4 2-30,10 0-1,6-3-21,7-3-17,10-6 14,7-7 2,4-5 3,8-8 0,5-6-1,-3-3-4,1-4-1,-3-6-10,-3-4-6,-3-7-13,-3-5-28,-4-7-18,-6-4-15,-8-4-10,-4-1-7,-6-2-5,-9 1-8,-4 4 4,-4 6-7,-2 6-5,-4 8-4,-1 15 0,-1 2-4,-1 8-6,0 6-16,4 1-30,5 3-43,9 1-63,8 0-99,2-6-119,8-37-391,5 38 0,4-5 0,9 1 0</inkml:trace>
  <inkml:trace contextRef="#ctx0" brushRef="#br0" timeOffset="290726.0977">2340 11056 1750,'-3'15'106,"-7"10"16,-4 5 8,-9 12 6,-4-6 1,-4 3 0,3-5 0,7-4-9,6-7-9,4-6-172,8-14-204,0-1-261,0-11 0,3-4 0,-1-13 0</inkml:trace>
  <inkml:trace contextRef="#ctx0" brushRef="#br0" timeOffset="291045.5195">2701 10653 1569,'0'0'81,"0"0"29,3 2 25,-3 8 14,0 2 8,0 12 6,3 7 2,-3 9 2,3 7 0,-3 1-75,0 2-3,0 0-30,0-9-24,0-2-16,3-8-41,-3-6-110,51-16-468,-40 1 0,2-7 0,2-10 0</inkml:trace>
  <inkml:trace contextRef="#ctx0" brushRef="#br0" timeOffset="291485.3433">3054 10667 1817,'0'-7'59,"5"1"32,1-3 22,12-3 16,6-2 10,15 0 6,5 0 4,4 5-2,-3 5-3,-6 4-39,-3 7-21,-14 9-31,-11 6-19,-5 12-14,-13 6-7,-16 7 0,-11 5-1,-14 0 5,-5-3 10,0-4 5,10-10 6,14-5 11,12-10 23,10-8 17,4-7 2,3 0-9,7-5 6,7 0-5,10-5-18,9 1-35,11-1-60,4-2-88,8-6-160,-4-40-442,0 39 0,-6-5 0,-2-3 0</inkml:trace>
  <inkml:trace contextRef="#ctx0" brushRef="#br0" timeOffset="291827.4675">3717 10323 1178,'1'-6'20,"6"3"23,4-1 11,5 4 19,6 9 10,6 12 5,7 11 12,4 11 18,0 15 23,-7 8 29,-8 6 32,-14 6 1,-13 5 5,-16 1-15,-14 3-6,-5 0-4,-9-3-12,-2-5-19,5-7-29,11-7-67,10-14-85,8-13-97,11-15-153,1-17-383,-2 4 0,-5-9 0,-5 2 0</inkml:trace>
  <inkml:trace contextRef="#ctx0" brushRef="#br0" timeOffset="292519.1556">1361 11937 520,'0'0'106,"-1"1"21,-2 4 19,-4 2 13,-3 3 17,-5 5 22,-6 8 14,-6 9 11,-3 7 7,-3 8-68,0 10-29,6 7-23,9 4-17,15-1-20,13 2-57,17-5-96,17-12-130,10-1-268,12-17 0,5-17 0,4-14 0</inkml:trace>
  <inkml:trace contextRef="#ctx0" brushRef="#br0" timeOffset="293017.5982">1950 12118 2040,'0'0'102,"0"0"4,0-3-1,0 2 10,9-8 6,4 0 4,13-5 3,10-2 0,15 3-2,2 6-83,1 0-19,-3 11-8,-7 8 0,-11 6-16,-7 5-9,-7 3-5,-10 7 2,-9 1 8,-14 5 9,-13 4 6,-16 4 4,-8 3 5,-11-1 2,5-2 8,7-10 23,20-8 38,15-12-2,12-9-8,6-7-7,14-5-7,5-5-3,7-1-4,10 1 0,6-2-15,-1 5-63,5 4-120,-2 2-161,-5-23-398,-6 28 0,-3-3 0,-4 0 0</inkml:trace>
  <inkml:trace contextRef="#ctx0" brushRef="#br0" timeOffset="293246.531">2750 12478 2206,'0'4'3,"0"9"4,-4 10 11,-5 4 6,-9 15 4,-11 4 3,-8 6 1,-6 0 1,4-2-3,6-5-2,7-15-40,15-13-105,9-18-345,12-11 0,12-14 0,8-14 0</inkml:trace>
  <inkml:trace contextRef="#ctx0" brushRef="#br0" timeOffset="293793.0697">3089 12072 1758,'0'-1'46,"0"-1"17,0-1 16,3 1 9,3-3 10,9-1 6,8-1 3,10 0 2,9 5-3,3-3-31,-2 10-18,-6 4-16,-13 6-17,-14 10 1,-11 10-7,-17 4-2,-14 5-3,-4 3 0,-6-1 5,2-9 8,12-7 38,10-11 14,12-9 2,8-8-7,7 0-1,4-4 1,4-7-2,5 6-2,7 0-3,-2-1-7,1 3-37,-2 6-14,0 4-1,-7 6-1,-10 10 0,-9 7 1,-15 6 4,-15 4 3,-10 1 4,-7-2 11,-6-4 8,5-9 4,6-10 7,9-10 0,6-7-20,12-9-56,4-13-110,19-11-207,-4-4-336,11-15 0,8-9 0,7-6 0</inkml:trace>
  <inkml:trace contextRef="#ctx0" brushRef="#br0" timeOffset="294200.2898">3495 11796 1780,'2'-3'49,"-1"0"6,8 2 13,0-1 20,8 5 8,9 9 11,7 8 20,4 6 25,4 12 16,-2 9-48,-6 3 13,-9 6-1,-9 1-5,-12 5-9,-6-1-2,-10 2 3,-4 1-11,-4-3-5,-9 0 2,-3-2 14,-2-6 7,-2-6 4,2-3-6,2-11-6,3-4-8,6-8-8,7-6-7,2-9-28,6-1-36,4-5-76,1 0-94,1-1-218,0 1-513,-4-4 0,2-5 0,-1-5 0</inkml:trace>
  <inkml:trace contextRef="#ctx0" brushRef="#br0" timeOffset="305273.7063">2275 14480 1830,'0'-1'114,"3"0"16,-3-2 21,0 1 16,0-1 10,0 1 13,0 0 11,0-1 5,-3-2 3,-5-1-94,-8 0-17,-10-1-12,-7 0-18,-8 1-11,2 2-9,-4 2-15,5 4-9,2 8-7,6 4 0,3 3-2,3 7 0,1 1-6,6 2-3,6 1-9,6-3-1,5-4 6,6-1 7,9-6 6,6-5 3,9-3 5,11-4 0,3-7 5,2-3 2,-5-3 5,-8-3-1,-6-4-5,-9 2-7,-9 3-6,-6 1-9,-1 3-22,-2 4-2,0 3-2,-2 5 2,2 11 11,-1 10 5,-4 10 4,0 16 2,1 11 2,-2 4 2,0 3 22,3-5 0,2-11-3,1-10-36,0-12-58,1-13-112,11-12-221,-6-7-332,0-13 0,2-17 0</inkml:trace>
  <inkml:trace contextRef="#ctx0" brushRef="#br0" timeOffset="305624.6196">2326 14614 2052,'0'14'84,"-2"8"18,1 7 4,-2 10 4,7 0 1,5-1 4,4-1-3,6-8 13,5-9 8,2-6-60,-5-8-10,3-8-15,-5-6-3,-2-8-6,-1-6-31,-5-7-48,-6-6-32,-2-4-35,-6 3-8,-9 1 5,-8 10 7,-5 8 3,-5 9-2,-2 5-7,5 7-15,9 3-64,16-1-243,-1 5 0,4-3 0,4-1 0</inkml:trace>
  <inkml:trace contextRef="#ctx0" brushRef="#br0" timeOffset="305944.941">2648 14584 1647,'0'0'94,"0"0"19,3 0 24,3 0 8,3 0 10,5 0 10,7 5 5,3 2 0,1 4 3,-2 8-56,-5 6-29,-6 6-8,-6 2-17,-6 6-3,-13 0-9,-7 6-8,-10-1-2,-6 0 3,-2-11-2,-1-1-2,9-12-16,6-14-90,13-11-151,4-24-458,4-2 0,13-9 0,10-10 0</inkml:trace>
  <inkml:trace contextRef="#ctx0" brushRef="#br0" timeOffset="306166.9762">2880 14596 1840,'-23'12'81,"-5"8"14,-7 10 16,-3 8 7,10 5 3,10 4-1,12 2 1,6-2-8,9-5 2,7-8-82,1-8-31,16-9-156,3-28-389,9 9 0,11-13 0,12-11 0</inkml:trace>
  <inkml:trace contextRef="#ctx0" brushRef="#br0" timeOffset="306802.7993">3518 14407 1228,'0'0'71,"0"2"29,0 7 45,0 7 13,0 11 4,0 13 5,3 10 3,0 9-1,0 2 1,0-1-54,4-5-23,-7-2-58,0-11-117,0-10-140,0-1-274,0-10 0,0-10 0</inkml:trace>
  <inkml:trace contextRef="#ctx0" brushRef="#br0" timeOffset="307011.2218">3372 14708 1910,'-3'-3'79,"1"1"1,1-1-2,-1 2 5,4-1 8,7 1 7,9 2 3,12 1-5,12-2-40,20 0-218,0-14-340,2 8 0,-2-5 0</inkml:trace>
  <inkml:trace contextRef="#ctx0" brushRef="#br0" timeOffset="307550.8637">4035 14539 1337,'0'4'69,"-1"-1"41,1 1 58,0 0 34,0 0 15,0-4 14,0 0 3,0 0 2,0 0 3,1 0-42,6 0-21,0 0-40,2 0-58,5 0-33,2 0-16,-1 0-15,3 0-10,-1 0-4,2 3-9,-3 3-2,0 5-5,-8 7 2,-2 2 0,-2 9 0,-8-2 2,-5 4 5,-7 0 10,-3 1 3,-5-3 8,1-4 1,2-4 4,2-7 1,5-3 10,-4-5 6,3-3 5,3-3 4,3 2 4,3-2-5,4-2-8,5 4 0,8-2-1,7 3-11,9-3-32,11 0-44,4 2-36,3 0-41,-1-2-103,7 0-481,-15 0 0,-3 0 0,-4-4 0</inkml:trace>
  <inkml:trace contextRef="#ctx0" brushRef="#br0" timeOffset="307903.3602">4419 14708 1398,'-4'3'49,"-5"4"14,1 9 21,-1 4 25,5 4 22,4 7 23,5-4 12,9 1 10,7-8 27,-1 0-7,6-11 0,1-4-4,-5-3-15,-1-6-26,-1-8-22,-2-5-35,-6-1-30,-2-10-23,-8-1-39,-4 3-33,-16-1-21,-4 5-10,-4 5-18,0 5-52,1 5-76,7 5-110,4-14-260,7 22 0,2-2 0,4-1 0</inkml:trace>
  <inkml:trace contextRef="#ctx0" brushRef="#br0" timeOffset="308117.8802">4741 14619 2294,'5'0'41,"2"5"11,4 4 6,4 3 2,6 7 2,3 8-3,5 2-13,2 2-40,5 1-84,2-11-154,-8 4-241,-7-9 0,-7-6 0,-8-4 0</inkml:trace>
  <inkml:trace contextRef="#ctx0" brushRef="#br0" timeOffset="308314.3534">5027 14593 1382,'-10'17'80,"-6"6"5,-6 12 0,-8 11-1,1 1-16,1 1-42,7-2-106,4-3-266,11-8 0,3-13 0</inkml:trace>
  <inkml:trace contextRef="#ctx0" brushRef="#br0" timeOffset="308633.5468">5261 14636 1960,'-19'20'72,"-2"6"14,-1 12 19,0 8 15,15 0 5,9-3 20,16-4 22,10-9 31,8-9 17,5-11-33,6-6-3,-8-11-9,-6-8-19,-12-4-13,-10-4-18,-4-6-48,-14-2-59,-7 0-53,-10-2-75,0 1-130,0 1-173,-4 6-262,9 11 0,13 7 0</inkml:trace>
  <inkml:trace contextRef="#ctx0" brushRef="#br0" timeOffset="308909.8906">5990 14695 1797,'2'5'-1,"-2"3"0,2-1-4,0 3 13,3-1 68,7-4 26,10-4 12,15-1 3,15-3 0,7-3-14,-5-3-88,0-2-127,-19-11-354,-16 16 0,-11 5 0</inkml:trace>
  <inkml:trace contextRef="#ctx0" brushRef="#br0" timeOffset="309090.9295">6035 14872 2552,'0'3'48,"0"-1"12,5 1 1,9-3-1,10 0-29,19-10-84,25-5-177,0 1-275,7-4 0,-4-3 0,-10-3 0</inkml:trace>
  <inkml:trace contextRef="#ctx0" brushRef="#br0" timeOffset="309458.2253">6667 14622 1864,'2'-1'28,"-2"-1"28,3 1 22,3-1 8,5 2 5,5 0 0,8 0 2,-1 3-6,-1 6 0,-2 2-32,-11 4 2,-3 5-24,-3 2-27,-6 0 4,-6 2 5,-5 0 4,-11 5 2,-4-3 10,-4 1 1,4-6 6,4 1 0,7-6-6,9-7 8,6-1 3,6-5-8,15-3-15,12 0-38,12-4-59,17-3-30,10 0-43,6-7-84,-10-9-266,-10 13 0,-14 0 0</inkml:trace>
  <inkml:trace contextRef="#ctx0" brushRef="#br0" timeOffset="309731.4084">7083 14743 1912,'0'0'57,"-3"2"25,-2 3 17,-4 6 20,-4 6 13,-2 5 3,3 4 0,4 3 0,4-4 4,8-1-34,12-4-19,10-7-22,10-5-17,16-3-21,3-10-20,7-1-36,-8-7-82,-3-6-139,-13-16-326,-17 16 0,-12-2 0,-6 1 0</inkml:trace>
  <inkml:trace contextRef="#ctx0" brushRef="#br0" timeOffset="309893.6609">7355 14747 1829,'0'16'64,"0"7"2,0 12 2,2 13-2,-2-1-18,1 3-63,10-5-97,5-16-290,14-1 0,15-16 0,16-6 0</inkml:trace>
  <inkml:trace contextRef="#ctx0" brushRef="#br0" timeOffset="310222.4207">7796 14800 1932,'-24'-3'116,"-3"3"18,-5 0 11,-2 7 21,14 7 14,13 6 11,4 4 9,6-2 10,7 1 10,16-3-87,7-3-19,15-9 2,3-4-5,2-7-11,-7-6-9,-5-7-9,-14-3-1,-7-6-5,-13 2-15,-8-4-3,-14 2-17,-14-1-35,-14 4-36,-10 6-57,-12 8-92,4 5-202,-7 6-396,3 10 0,-7 3 0,-2-2 0</inkml:trace>
  <inkml:trace contextRef="#ctx0" brushRef="#br0" timeOffset="311165.3976">3202 15676 1373,'0'-4'101,"-5"-2"29,-4-2 26,-6-3 21,-7 1 27,-12-4 17,-3 2 8,1 2 3,1 4 0,5 2-82,8 7-22,6 4-27,3 7-26,7 4-24,3 4-23,0 3-18,6 0-9,6-3-4,4-5 7,3-5 2,11-4 4,3-5-2,1-2-3,0-5 5,-3-4-4,-9-4-2,-6 0-1,-5-2 3,-3 3-10,-3 2-2,-2 4-14,0 3 4,0 6 3,0 5 2,0 9 3,1 14 4,1 13 2,2 7-1,1 8 4,-2 0 2,-3-2 12,3-6-3,-6-2-2,-3-8-4,0-4-35,1-13-119,16-13-540,-8-6 0,0-10 0,10-16 0</inkml:trace>
  <inkml:trace contextRef="#ctx0" brushRef="#br0" timeOffset="311492.8506">3459 15850 1722,'-6'6'122,"-6"8"9,-3 7 5,-3 13 4,9-5 6,3 8 7,7-7 6,13-2 16,12-11 13,4-6-66,4-7-24,5-5-4,-13-9-1,-3-4-3,-10-4-7,-7-8-17,-6 0-27,-10-6-25,-1-2-14,-8-1-26,-1 8-15,-4 5-41,8 8-62,2 8-99,11 6-142,-2 8-185,5-1 0,0 0 0</inkml:trace>
  <inkml:trace contextRef="#ctx0" brushRef="#br0" timeOffset="311815.4559">3795 15784 1656,'3'0'3,"3"0"13,1 0 25,5 0 30,2 3 23,8 0 23,7 3 9,4 0 2,5 5 3,-4 7 5,-9 2-5,-12 4-9,-7 7-20,-11-3-31,-12 9-21,-12-3-22,-4 2-11,-13-4-10,0-4-6,2-9-10,4-9-21,5-7-42,11-10-97,21-15-384,-6-2 0,9-7 0,11-8 0</inkml:trace>
  <inkml:trace contextRef="#ctx0" brushRef="#br0" timeOffset="312051.0901">4141 15746 1729,'-3'15'127,"-9"8"16,-8 12 9,-4 8 4,0 6 0,3-6 1,9 1 2,5-7 1,10-3 1,7-8-94,10-5-76,15-10-163,26-12-425,0-1 0,15-10 0,10-10 0</inkml:trace>
  <inkml:trace contextRef="#ctx0" brushRef="#br0" timeOffset="312282.5454">5053 15850 2049,'0'0'83,"0"0"14,0 0 22,4 0 7,5 0 1,11-2-1,10-1-15,12-3-62,12 0-115,-2-8-498,-6 8 0,-14 3 0,-11 0 0</inkml:trace>
  <inkml:trace contextRef="#ctx0" brushRef="#br0" timeOffset="312485.9944">4935 16010 3416,'2'2'0,"1"-2"5,9 0 1,13 3-21,12-3-26,21-5-63,20-5-159,7-1-337,1-7 0,-4-3 0,-11-2 0</inkml:trace>
  <inkml:trace contextRef="#ctx0" brushRef="#br0" timeOffset="312846.4482">5671 15716 1662,'0'-1'73,"0"1"20,0-3 17,3 0 4,5 1 4,7-2 4,1 2-4,7 2 0,-1 6 4,-6 5-49,-6 6-22,-6 6-21,-4 3-8,-8 9 13,-8-3 12,-9 3 5,-4 2 7,-2-8 4,5-3-3,11-9 2,9-3 9,2-8 15,12-3-7,8-1-15,9-2-22,10 0-44,14-2-84,10-6-226,-3 3-317,1-7 0,-1-4 0,-2-4 0</inkml:trace>
  <inkml:trace contextRef="#ctx0" brushRef="#br0" timeOffset="313108.7534">6263 15736 2370,'-17'0'13,"-7"5"9,-9 8 16,-6 8 16,1 3 13,7 10 3,12 0 4,11-1 6,5-2 3,3-6-8,10-3 1,10-2-5,10-9-15,18-3-25,13-5-52,10-6-105,6-12-146,-9-1-280,-16-1 0,-16-4 0,-16 4 0</inkml:trace>
  <inkml:trace contextRef="#ctx0" brushRef="#br0" timeOffset="313266.8771">6409 15842 1765,'-6'14'75,"-4"12"4,-1 10 1,3 7-19,5 1-57,3-3-78,22-7-324,-5-1 0,9-10 0</inkml:trace>
  <inkml:trace contextRef="#ctx0" brushRef="#br0" timeOffset="313558.4829">6830 15868 2258,'-24'0'74,"-2"6"7,-1 3 16,0 8 17,15 1 11,9 7 17,5 1 12,7-4 4,13-4 10,4-7-61,10-4-1,6-5-1,-3-7-11,-7-7-13,-4-5-9,-12-3-16,-9-6-26,-7 0-56,-14-3-65,1-6-279,-26 4-337,-13 0 0,-21 9 0</inkml:trace>
  <inkml:trace contextRef="#ctx0" brushRef="#br0" timeOffset="314070.9625">2603 16608 2913,'6'0'46,"12"-1"15,16-4 12,24-2 7,25-2 4,37-7-1,29-2-4,21-9-10,20 0-8,11-4-54,-10 0-25,-12-1-115,-21-2-200,-42 13-281,-40 6 0,-41 7 0,-25 7 0</inkml:trace>
  <inkml:trace contextRef="#ctx0" brushRef="#br0" timeOffset="314601.7072">3426 16812 803,'0'0'129,"-6"-1"15,-4-2 24,-9-4 35,-5 1 30,-6 2 21,-6-5 0,-3 6 3,5 3-1,0 3-74,9 6-53,8 3-15,9 3-23,3 4-33,6 1-29,5-2-16,6-1 6,3-6 5,8-6 8,7-3 10,5-5 3,0-9 3,-3 0-1,-9-5 1,-5 5-6,-11-1-9,-5 9-6,-2 2-4,-2 8-7,2 10-11,0 10-3,-3 8-4,2 13-1,-4 5-2,1 3 7,-1 1 4,2-6-1,-1-8-10,4-8-65,0-12-117,9-12-188,1-5-252,11-11 0,8-14 0,7-13 0</inkml:trace>
  <inkml:trace contextRef="#ctx0" brushRef="#br0" timeOffset="314863.0074">3610 16978 2392,'-8'3'97,"-5"12"14,-1 5 10,-1 6 4,4 0 4,7 5 8,4-5 13,11-9 23,6-7 17,9-3-51,7-12 1,5-9-9,-2-6-10,-6-4 1,-6-4-2,-13 2-14,-5 0-36,-6 3-66,-11 8-63,-1 1-96,2 4-154,2 0-502,-1 7 0,4 6 0</inkml:trace>
  <inkml:trace contextRef="#ctx0" brushRef="#br0" timeOffset="315325.0249">5885 16633 1257,'-15'4'175,"4"0"31,4-4 4,2 0 11,25-4 18,19-4 13,14-5 12,22-4 5,21-3 2,20 2-86,9-6-90,11 0-32,8 1-4,-1-1-20,-12-1-42,-15 4-60,-25 7-127,-6 0-519,-51 9 0,-20 3 0,-20 0 0</inkml:trace>
  <inkml:trace contextRef="#ctx0" brushRef="#br0" timeOffset="315831.1586">6425 16932 1794,'0'0'22,"0"-3"42,-3 3 34,-7-7 12,-4 7 9,-13-1 13,-9 1 17,-12 8 12,-6 4 6,-1 9-13,6 7-8,11 4-44,15 2-33,14-8-3,9-4-1,11-6-3,10-9-11,6-3-9,8-8-5,7-5 2,0-5-2,0-4 0,-4-1-3,-11 0-10,-9 2-10,-9 2-12,-6 9-14,-3 0-5,0 6 0,0 0-2,0 4 5,3 7 2,-3 6 1,0 12 4,0 9 3,0 7 2,0 5 9,0 3 0,0-3-9,0-1-67,0-3-150,0-19-462,2 4 0,4-11 0,10-15 0</inkml:trace>
  <inkml:trace contextRef="#ctx0" brushRef="#br0" timeOffset="316167.6256">6675 17137 2035,'-5'8'70,"1"4"22,0 5 33,2 4 30,11-7 13,5 3 7,6-4 24,3-4 18,1-5 20,-1-1-45,-5-9-16,0-5-20,-2-4-31,-5-6-27,-6-6-10,0-3-8,-12 1-25,-7-3-16,-11 4-21,-2 1-14,-6 9-40,0 6-40,4 10-104,8 9-210,-2 13-374,-1 4 0,-1 2 0,-7 3 0</inkml:trace>
  <inkml:trace contextRef="#ctx0" brushRef="#br0" timeOffset="316755.3329">4360 18012 2291,'0'0'71,"0"0"35,0 0 33,0 2 26,0-4 17,0 2 13,0 0 16,2 0 23,6-3 5,7 2-49,6-1-19,10 2-39,6-2-32,0 4-34,-6 3-18,-8 2-15,-3 7-18,-8 3-22,-8 10-2,-4 7-1,-13 5-2,-11 4 4,-11 4 2,-7-1 1,-14-1 8,4-12 7,8-7 5,8-10-10,13-12-65,17-7-115,9-12-167,14-17-79,15-4-292,14-10 0,13-4 0,10 4 0</inkml:trace>
  <inkml:trace contextRef="#ctx0" brushRef="#br0" timeOffset="316974.7452">4795 18018 1736,'-4'2'132,"-4"7"34,-5 5 32,-2 5 9,-6 9 4,4 9 3,7 4-1,5 2 2,10 0-1,17-6-100,11-5-37,13-13-47,15-7-98,13-6-175,-6-35-440,-2 18 0,-9-7 0,-11-10 0</inkml:trace>
  <inkml:trace contextRef="#ctx0" brushRef="#br0" timeOffset="322834.4414">5677 18057 2156,'0'1'79,"0"2"3,0-3 16,2 4 17,4 0 7,6 2 2,4-2 2,13 0 3,3-2-1,4-2-86,-2 0-57,8-2-210,-13 2-367,-4 0 0,-9 0 0,-6-2 0</inkml:trace>
  <inkml:trace contextRef="#ctx0" brushRef="#br0" timeOffset="323013.9605">5788 18262 1050,'2'5'85,"-2"2"20,5 0 6,10 0 1,9-6-7,14-1-129,11-15-284,7 8 0,8-4 0,1-7 0</inkml:trace>
  <inkml:trace contextRef="#ctx0" brushRef="#br0" timeOffset="323481.6746">6374 17936 2075,'-3'0'135,"3"-2"9,0-1 0,0 3 11,3-5 4,6 2 3,9 0 0,4 2 3,7 1 0,-1 0-113,2 6-22,-5 3-11,-2 8 0,-4 6-10,-8 7-1,-8 6 10,-3 2 11,-12 5 4,-11 3 4,-9 0 3,-10 1 1,-9-2 1,-1-5 2,5-9 2,9-9 4,14-11-9,8-8-12,16-6 0,16-12 0,10-5-1,16-2 1,9-3-3,15 4-2,-4 6-10,0 8-30,-7 2-65,-11 3-135,-8 4-146,-15-7-349,-6 10 0,-7 1 0,-7 0 0</inkml:trace>
  <inkml:trace contextRef="#ctx0" brushRef="#br0" timeOffset="323669.5455">6937 18170 2547,'0'-5'99,"0"-2"5,0-2 0,0-5-2,0 0-39,3-4-167,3-28-479,4 24 0,10-2 0</inkml:trace>
  <inkml:trace contextRef="#ctx0" brushRef="#br0" timeOffset="324120.5976">7673 17758 1539,'-9'1'133,"-3"6"47,-5 3 26,-10 12 23,-6 4 19,-9 16 12,-7 8 13,-2 8 4,3 8 3,12 0-74,11-4-57,17-5-58,13-8-21,14-12-14,8-11-12,8-14-9,6-9-12,8-9-3,-2-9-7,-5-5-28,-9-2-30,-8 0-12,-15 3-19,-10 2-13,-11 5-9,-10 1-14,-6 5-20,1 3-53,-2 0-52,4 6 1,12-3-60,6 0-254,2 7 0,14-3 0,11-3 0</inkml:trace>
  <inkml:trace contextRef="#ctx0" brushRef="#br0" timeOffset="324457.3248">7919 17937 1950,'-10'1'125,"-5"9"33,-6 4 17,-2 10 22,1 9 10,1 10 9,4 7 2,4-1 9,6-4 4,11-3-89,5-9-34,9-8-31,6-8-6,6-9-16,4-8-8,1-11-13,-3-6-10,-7-2-19,-10 0-18,-7-1-6,-14 2-11,-12 2-19,-9 4-70,-5 0-124,2 1-110,3-4-335,7 10 0,11 2 0,8 0 0</inkml:trace>
  <inkml:trace contextRef="#ctx0" brushRef="#br0" timeOffset="325395.5259">8266 17879 1421,'0'0'19,"0"0"3,-2 0 4,2 0 1,-1 1 1,-1-1 16,1 2 35,1 2 42,0-3 34,0 2 13,0 0 16,0-2 6,0-1 0,0 0 6,0 0 14,0 0 4,0 0-24,0 0-37,0 0-25,0 0-22,3 0-18,0 1-9,0 3-3,1-4-6,-1 3-14,-3-3-17,0 2-8,0-4 0,0 2-7,0 2-8,0-2-1,0 0 1,0 0-2,0 2 0,0-4-2,0 4-4,0-4-4,0 2-5,0 0 0,0 0-1,1 0 5,-1 0 1,0 0 1,0 0 1,0 0-1,2 0 1,-2 0 3,0 0-1,0 0 2,0 0 1,0 0-4,0 0 0,0 0-2,0 0-5,0 0-2,2 0 0,-2 0 2,6 0 0,3 0-2,3 2 0,1-2-2,-2 2 0,4-2 0,-4 3 5,-1-3-1,-3 1 1,0 2-6,-3-3 3,-2 1-1,-2 2-1,0-3 2,1 0-5,-1 0-14,0 0-3,2 0 0,-2 1-12,4 1-4,-4 4 2,0 3 7,0 8 4,0 6 1,-4 8 6,-2 7-2,-8 3-27,1 4-59,-4-1-96,5-7-169,-2 0-319,7-10 0,2-5 0,-2-10 0</inkml:trace>
  <inkml:trace contextRef="#ctx0" brushRef="#br0" timeOffset="327912.8696">9351 18124 603,'-2'0'85,"2"3"46,-1 2 46,1-2 45,0 1 30,1 1 13,-1-5 12,0 3 10,0-3 6,0 0-42,0 0-28,5 0-39,8 0-42,2 0-47,5 0-25,7 4-13,-1 6-14,-2 4-6,0 3-4,-8 7 4,-5 2-7,-8 2 0,0-1 3,-9-1 1,-9 3 2,-4 0 0,-12-1 2,-16-2-1,-4 0-1,-8-7-7,1-5-9,2-7-29,10-6-59,11-9-111,15-10-142,10-14-388,14 9 0,16-6 0,10 0 0</inkml:trace>
  <inkml:trace contextRef="#ctx0" brushRef="#br0" timeOffset="328183.1407">9585 18160 1622,'-1'-2'90,"-5"2"18,-3-2 22,-5 6 25,-5 3 13,3 7 6,-1 4 1,7 8 3,2 8 0,6 1-75,4 2-13,8 1-16,2-1-27,6-3-22,9-5-15,5-8-28,4-7-65,9-7-108,5-20-416,1 2 0,-1-7 0</inkml:trace>
  <inkml:trace contextRef="#ctx0" brushRef="#br0" timeOffset="328437.9946">9948 18256 2102,'0'0'68,"0"0"6,0 0 5,6 0 2,5 0 1,13-2 3,10 0 0,13-5-3,4 1-35,5-4-167,-5-4-129,-18 7-234,-11 3 0,-11 2 0,-9-1 0</inkml:trace>
  <inkml:trace contextRef="#ctx0" brushRef="#br0" timeOffset="328652.4571">10049 18369 2928,'0'0'42,"0"0"7,4 4 3,7-1-4,4 2-7,13-3-22,15 3-38,6-5-81,13-3-141,-3-1-322,-7 1 0,-3-3 0,-11-3 0</inkml:trace>
  <inkml:trace contextRef="#ctx0" brushRef="#br0" timeOffset="329719.3456">10788 18076 944,'0'0'44,"0"0"13,0 0 20,0 0 27,-3 0 12,3 0 27,0 0 38,-3 0 25,0 0 16,0 0-26,3 0-1,0 0-4,0 0-13,0 2-13,0-2-2,0 0-16,0 0-25,0 0-11,0 0-11,0 0-9,0-2-8,3-2-13,0-2-6,3-2-11,3-1-9,3 1-12,0-1-12,6 0-16,-3 4-5,0 1-2,3 2 0,3 1 5,5 5 0,4 4-2,3 9 0,2 1-2,-7 11 0,-8 5 3,-8-1 0,-7 3 1,-9-4 4,-11 2 2,-6-1-2,-10 1 3,-12-1-2,-6-1 4,2-5 0,-1-7 3,12-6 2,9-8 0,9-5-2,12-4 7,3-2 5,6-5 0,10-1-1,4-4 0,8-2 1,10 2-6,7 1 0,-1 2-4,1 7-1,-3 2-8,-3 5-8,-5 2-5,-3 4 1,-6 1-6,-2 0-7,-2 2-4,-9-2-18,-1-5-27,-1 0-75,5-1-161,-1-24-467,3 16 0,5-2 0</inkml:trace>
  <inkml:trace contextRef="#ctx0" brushRef="#br0" timeOffset="329947.4259">11478 18248 2833,'-3'0'83,"-1"0"-2,-1 0-3,1 0-15,4-3-100,-4-1-140,4-10-407,4 3 0,0-3 0,5-5 0</inkml:trace>
  <inkml:trace contextRef="#ctx0" brushRef="#br0" timeOffset="330825.4975">11620 17916 1459,'-2'0'68,"2"0"54,-1 0 40,-1 3 41,-1-3 31,1 0 20,0 0 8,0 0 5,2 0 13,0 0-15,0 0-22,2 0-48,-2 0-34,0 0-33,0 0-26,0 0-14,0 0-8,0 0-5,0 0-9,0 0-20,0 0-8,4 0-4,4 0-4,9 0-6,10 0-3,13 0-4,10 0-2,5 0-1,6 0-4,-7-4 5,-10 4-9,-14-4-6,-9 4-7,-15-3 0,-3 3-2,0 3-2,-3 5 1,0 2 0,0 4 3,0 5-1,0 2 4,0 2 3,-3 6 8,0 7 2,-6 8 2,-5 2 1,-3 4 3,1 1-3,1-2-2,7-4-4,1-6-4,6-7-23,-1-6-49,2-6-58,-2-6-69,4-7-183,-2-25-459,-5 14 0,1-7 0,-2-3 0</inkml:trace>
  <inkml:trace contextRef="#ctx0" brushRef="#br0" timeOffset="352447.7219">4288 11370 1480,'0'1'86,"2"1"47,-2 1 31,0 1 9,0-3 4,0 3 11,0 4 13,0-1 13,1 12 14,5 4-45,2 6-31,6 9-45,6 2-27,6 0-4,2-2 2,6-7 4,8-13 20,15-10 18,14-23 9,18-25 8,17-27 7,18-24 10,11-21 7,7-8 14,-3 0 3,-14 12-14,-22 15-32,-28 23-36,-30 20-31,-21 16-21,-11 19-7,-10 8-13,-3 2-9,0 3-18,0-1-4,0 3 3,4-2 1,-4 0 9,0 2 8,0 0 7,0-2-3,0 2 0,0 0-2,0 0-2,0 0-7,0 0-7,0 0-4,0 0-4,0 0-2,0 0-4,0 0 0,0 0 0,0 0 2,0 0-1,0 0 3,0 0 3,0 0 1,0 0 3,0 0 3,0 0 3,0 0 0,0 0 0,0 0-1,0 0 0,0 0-2,0 0-4,0 0-7,0 0-4,0-1-1,0 1-4,0 0-2,0-2-6,0 2-11,0 0-8,0 0-13,0 0-20,0 0-16,0 0-15,0 0-14,0 0-6,0 0-2,0 0 0,0 0 3,0 0 7,0 0 9,0 0 18,0 0 15,0 0-14,0 0-45,0 0-64,0-3-72,3 1-59,0-3-266,-3 2 0,3 1 0,-3-1 0</inkml:trace>
  <inkml:trace contextRef="#ctx0" brushRef="#br0" timeOffset="356733.2095">20671 4697 887,'3'-9'127,"-3"-2"42,0-4 31,0-2 19,0 6 8,0 2 0,0 6 0,0 1 6,0 2 10,0 2-86,0 6-27,0 4-38,0 9-27,4 10-19,-4 9-6,0 6 2,0 10 8,0 8 0,0 6-2,0 6-3,0 9 3,3 7 2,0 3 2,4 12 2,-3 6 10,-1 8 8,-1 4 16,-2 5 3,0 3 4,0 5 6,0 1-2,0 3 0,0 2-6,2 6-1,-2 3 4,3 2-3,0 1-14,0 5-8,-2 3-2,1-2-5,-2 5-4,0 4-1,-6-1 6,3 1 1,-4 4-11,-2 1-6,-6 8-6,6-3-1,-1 1-8,6 1-9,-4-1-1,8-2-2,1 1-8,-1-2-1,-1 0-1,2-4-2,-1-3 2,0 3-3,-3-1 3,2 1 4,-1-4 0,1 4-2,-1 3 3,4-1 0,-2 0-2,0 3-4,0 1 3,-2-3 2,2-1 2,-3-2 3,0 2 7,-4-5 23,-1 1 8,1 2-2,-3 1 15,3-4 15,1 1-5,5-2 3,-1 4 12,2-6 10,0-1 1,3-1-8,-1 3 6,2 0 30,3 1-13,3-4-2,-3 2 7,1-1 0,-1-1-12,-1 2-20,-3-1-10,-3 5-6,2-8-14,-1-2-28,1-8-2,-1-12-11,4-14-8,0-13-5,0-14-3,-2-14 4,-3-17-11,3-17-98,-3-15-107,0-13-60,0-12-84,3-10-130,38-19-879,-39-15 0,1-30 0</inkml:trace>
  <inkml:trace contextRef="#ctx0" brushRef="#br0" timeOffset="358780.7126">22643 7229 340,'0'-5'47,"0"5"22,0-3 21,0 0 16,0 2 16,0 2 18,0-2 6,1 1 6,-1-2 13,0-1-13,2 1 14,-2-1 6,0 0 6,0 2 3,0 1-4,0-2-3,0 0 6,1-2 2,-1 1-5,0 3-8,0-3-19,0 0-22,2 2-23,-2-1-17,1 1-12,-1 1-14,0 0-8,2 0 13,-2 3 12,0 2 7,0 8 7,-3 5 5,0 7 5,0 8 5,0 1 0,1 5 6,2-3-1,8-4-9,8-3-6,10-10-11,14-5-10,12-10-8,5-5-7,-1-7-6,-4-8 0,-6-4-3,-8-8-9,-8-7-11,-8-5-13,-6-2-15,-2-1-5,-4 4-2,-4 7-1,-4 10-5,-1 5-8,1 11 1,-2 5 5,-2 8 1,4 10 4,-2 6 4,0 12-1,0 11 1,3 11 0,2 7 4,-1 3 6,6 5-1,-1-1 5,-1-5 2,-1 1 11,-4-7 14,-3-7 37,-7-7 67,-10-5 34,-7-9 18,-13-3 7,-16-8 8,-15-3-4,-7-5-2,-11-5-15,0-6-11,-2-1-37,11-4-75,20-1-61,18-1-135,19-3-76,14-4-80,12-2-113,12 2-194,8-37-631,8 23 0,7-8 0,10-9 0</inkml:trace>
  <inkml:trace contextRef="#ctx0" brushRef="#br0" timeOffset="359504.5625">23525 7086 2107,'0'0'143,"0"0"21,0 2 22,0 0 13,0-2 10,0 0 13,0 0 16,0 0 12,0 0 5,0 0-103,1 0-24,5 4-13,8 2-15,8 2-3,17 1-2,14 2-9,13 0-16,3-1-6,-2-2-7,-10 3-7,-15-4-6,-15 0-13,-10-4-7,-13-1-10,-1 1-3,-6 2 1,3-1-1,-3 3-1,0 2 4,-3 0 4,-7 5 4,-4 6 10,-6 7 3,-11 4 5,-7 7 2,-7 6 0,-8 3 1,-4 3-2,0 0-1,4 1-4,4-1-8,11-6-7,14-6-17,10-9-25,9-8-20,8-9-60,4-9-89,8-3-123,6-15-674,5-2 0,5-8 0,8-9 0</inkml:trace>
  <inkml:trace contextRef="#ctx0" brushRef="#br0" timeOffset="360022.3567">24342 7129 2029,'-2'0'112,"1"0"23,-1 0 34,2 0 27,0 0 1,0-4 3,5-4 1,4 1 2,7-6 4,7 0-88,10 3-20,3 4-20,2 3-34,4 6-26,-5 11 0,0 4-1,-9 8-2,-4 8 0,-10 1 4,-7 2 9,-7-2 11,-7 5 5,-16-5 9,-5 1 1,-11 1 3,-11-3 1,-5-5-1,-3-4 0,-4-7-9,3-7-30,2-7-52,8-4-58,14-8-169,16-14-587,16 1 0,24-11 0,21-8 0</inkml:trace>
  <inkml:trace contextRef="#ctx0" brushRef="#br0" timeOffset="361449.8315">24796 7019 2440,'-9'0'108,"-7"3"24,-5 6 13,-8 7 9,3 8 9,1 11 17,2 5 13,14 1 7,3 1 3,9-7-67,6-3-34,10-6-18,0-3-6,6-8 2,5-5 0,4-6-9,-3-4-8,2-3-6,-3-4 0,-2 1-6,-9 1 0,-7-3-5,-3 3-8,-6 3-12,-3 0-10,4 1-5,-4-1-7,0 2-3,0 0-3,0-1 1,0 1-6,0 0 0,0 0 0,0 0 2,0 0 3,0 0-2,0 0 1,0 0 3,0 0-1,0 0 1,0 0 4,0 0 0,0 0 0,0 0 0,0 0-3,0 0 0,0 0 0,0 0-1,0 0 2,0 0 0,0 0 1,0 0 0,-4 1-1,4 1-1,-3 1 1,3-2 1,-1 0 2,1 1 1,-2-2-1,2 0 0,0 3-1,0-3 1,2 0 0,-2 0 1,0 0-1,0 0-2,0 0-3,0 0 0,0 0 0,-2 0-1,2 0-1,0 0-2,0 0-1,0 0 1,0 0-1,0 0 3,0 0-1,0 0 3,0 0 0,0 0-1,0 0 1,0 0 2,0 0 1,0 0 2,0 0-1,0 0 0,0 0 1,0 0-4,0 0 3,0 0 2,0 0-2,0 0 0,0 0 0,0 0 0,0 0-2,0 0 5,0 0-3,0 0-2,0 0-2,0 0 0,0 0 0,0 0 0,0 0 0,0 0-1,0 0 1,0 0-5,0 0 5,0 0 0,0 0 0,0 0 0,0 0 0,0 0 0,0 0 0,0 0 0,0 0 0,0 0-1,0 0-1,0 0 1,0 0 2,0 0-3,0 0 1,0 0 0,0 0-3,0 0 0,0 0 0,0 0 1,0 0 2,0 0-2,0 0-1,0 0 1,0 0-3,0 0 1,0 0 2,0 0 0,0 0 0,0 0-2,0 0-4,0 0 1,0 0-1,0 0-5,0 0 1,0 0-4,0 0-1,0 0-4,0 0-7,0 0-5,0 0-12,0 0-8,0 0-9,0 0-6,0 2-9,0-2-9,0 0-12,0 0-13,0 0-38,0 0-105,6 0-182,-9-2-236,-3 2 0,-6 0 0,-9-3 0</inkml:trace>
  <inkml:trace contextRef="#ctx0" brushRef="#br0" timeOffset="363495.8595">23138 8424 738,'2'-3'30,"-2"3"1,0-4 2,1-1 1,-2 3 0,2-1 1,-1 3 1,0 0-1,0 0 4,0 0-29,0 0-2,0 0-2,0 0 0,0 0-2,0 0 1,0 0-1,0 0 0,0 0 0,0 0 0,0 0 10,0 0 16,0 0 16,0 0 16,0 0 17,0 3 9,0-3 2,0 1 2,0-1-3,0 0-22,0-1-38,0 1-75,2 0-100,-2 1-172,1 2 0,-1 1 0,0 2 0</inkml:trace>
  <inkml:trace contextRef="#ctx0" brushRef="#br0" timeOffset="364580.5994">21696 8606 1724,'-1'-2'107,"1"1"1,-2 1 2,1 1 8,-4 6 17,5 10 19,-1 6 16,2 9 6,2 7 4,0 4-100,-1-2-1,-1 0 5,2-6 3,0-6 1,-3-10-5,0-5 2,0-6 16,0-6 4,0 0-1,0-6-3,0-6-1,0-8-3,0-13-9,2-12-9,4-6-11,7-3-17,6-2-34,9 5-9,5 14-3,0 12-3,-4 12 0,-2 11-3,-8 9 1,-3 8 2,-9 3-1,-4 2-2,-12 6 2,-5-1 1,-11-1-2,-4 4 3,-7 0 0,3-5 1,4-1-2,12-4 1,10-6 1,4-4-2,10 0 0,9-6 0,4 2 1,8-1 1,9 1-3,1 4 1,-2 0 1,-5 0-1,-7 4 0,-11 5 1,-3-2-2,-6 3 1,-6 2 13,-10 2 12,-6 0 11,-9 3 6,-8-3 6,-5-2 5,-2-3 2,1-7 3,1-7-1,3-2 2,9-6-11,7-3-13,9-3-12,5 1-22,4-1-58,6 1-89,2 4-98,27-7-695,-13 5 0,6-6 0,10-2 0</inkml:trace>
  <inkml:trace contextRef="#ctx0" brushRef="#br0" timeOffset="365483.2576">24272 8516 1031,'0'0'59,"0"0"-2,0 0 16,0 0 28,0 2 25,0 5 25,0 6 25,0 4 20,0 5 22,0 2-28,0 5-3,0-3 8,0 1-6,3-2-19,3-2-20,5-3-21,10-8-20,2-5-18,5-6-19,2-2-19,0-9-8,0-4-7,0-6-9,-3-8-6,-4-7-6,-5-1-2,-4-2-5,-5 6-2,-5 4-2,-4 13-4,0 3-2,0 6 2,0 6 1,0 3-2,0 5 1,0 8 4,0 4 2,3 8 5,2 7 9,3 4 13,2 2 13,-1 5 20,2 2 11,-7-2 12,-1 0 7,0 2 8,-9-4 9,-3-1 10,-2-4 13,-8-3 4,-8-4 0,-3-3-8,-6-7-1,-4-6-4,-6-2 1,-1-6-5,-2-5-5,-1-3-13,6-3-16,5-6-6,9-1-8,9 0-13,6-4-16,9 3-47,3 0-50,2 4-56,1-3-97,0 3-114,10-4-236,5-3-484,11-5 0,14-12 0</inkml:trace>
  <inkml:trace contextRef="#ctx0" brushRef="#br0" timeOffset="365830.7672">25041 8620 2229,'-7'0'84,"-2"0"15,1 0 15,-1 2 8,6-2 12,0 0 8,3 1 5,9-1 4,4 0-2,8 0-64,7 0-17,8 0-17,6-1-14,-3-1-26,-2 0-98,-3-3-178,-10-7-389,-8 9 0,-6-2 0,-6 2 0</inkml:trace>
  <inkml:trace contextRef="#ctx0" brushRef="#br0" timeOffset="366051.0122">25141 8813 1728,'1'2'60,"3"0"3,4-2 2,6 1 0,15-2-4,10-7-19,19-4-44,20-7-74,8-11-325,-6 6 0,-8 0 0,-10 0 0</inkml:trace>
  <inkml:trace contextRef="#ctx0" brushRef="#br0" timeOffset="366384.5449">25707 8463 1841,'0'-2'135,"0"1"10,0-2 10,1-1 5,5 1 5,6 0 5,14 0 8,11 2 5,12-2 1,6 2-101,5 2-34,-9 5-11,-10 8-10,-17 5-4,-12 9-1,-15 4 4,-12 5-1,-19 1-2,-18 4-1,-20 0 1,-21 0 2,-8-2-1,6-9 0,11-11-7,22-8-21,32-12-86,30-12-168,27-27-429,30 7 0,19-8 0</inkml:trace>
  <inkml:trace contextRef="#ctx0" brushRef="#br0" timeOffset="366702.4132">26367 8283 2186,'-15'2'130,"-6"6"20,-9 9 12,-7 12 5,-1 8 3,2 14 0,5 7-1,9-1 3,13-3 2,10-5-94,16-8-32,12-5-18,11-10-12,5-9-4,11-7-7,-5-5-18,-4-5-46,-11-5-79,-10 1-60,-10-4-124,-10-7-305,-6 8 0,-6 5 0,-3 1 0</inkml:trace>
  <inkml:trace contextRef="#ctx0" brushRef="#br0" timeOffset="367463.3621">22458 10130 899,'0'-5'97,"0"1"36,0-2 25,0-2 27,0 2 8,0 3-3,0 0 5,0 1 11,0 10 19,3 6-42,3 12-22,3 15-28,4 19-17,3 17-26,1 17 11,-1 20 27,-2 12 2,-1 10-8,-3 4-19,-7 3-18,2-6-12,-4-10-6,2-9-4,0-14 0,2-15-17,-2-7-22,-2-11-7,2-9-5,-6-9 2,3-9 6,0-17 0,-1-10-16,-1-13-32,-1-17-44,3-16-102,0-15-226,0-10-316,0-13 0,0-8 0,3-6 0</inkml:trace>
  <inkml:trace contextRef="#ctx0" brushRef="#br0" timeOffset="368101.0338">22611 11044 1780,'0'0'73,"0"0"22,0 0 33,2 0 22,2 0 9,5 0 8,9-1 10,5 0 12,8-2 1,6-1-49,12-1-20,9-2-20,17 1-34,16-4-21,15-3-6,23-5 9,25-6 9,26-11 6,38 0 11,29-7 5,33 4 9,20 0-1,18 4 3,18 7-4,12 6 2,7 1-17,4 1-20,0 9-17,-12-9-12,-8 6-6,-11-6-6,-19 1-2,-18-2 2,-20 5 3,-24 1-6,-24 3 3,-22 4-1,-26 0 0,-23 4 1,-20-1-5,-21-3 0,-21 4-2,-18-6 1,-21 1-3,-13 1 5,-17 2 23,-14-2 1,-5 0 1,-2 4 0,-3-1 3,1 1-2,-2 3 0,-2 0-10,-2 0-4,-1 0-30,-3 0-76,3 0-52,1 0-103,5-5-241,-7 2-321,-2-6 0,-1-5 0,-1-10 0</inkml:trace>
  <inkml:trace contextRef="#ctx0" brushRef="#br0" timeOffset="369022.5776">29901 9464 651,'0'-13'144,"1"1"46,-1-1 2,0 1 7,0 9 13,0 6 18,0 14 14,0 6 19,0 12 11,0 19-91,0 15-43,0 15-10,0 21 19,3 13 0,3 12-11,3 11-15,0 12 0,2-1 1,-4 3-3,-4-1-1,-3-8-2,0-6-30,0-7-12,3-12 2,0-6 3,0-11 4,5-12-12,0-15-17,-1-12-9,-3-14-3,-1-13 1,-3-11 1,0-12 0,0-10-1,0-3-2,0-7-4,0-3 2,0-1 1,0 1-3,0-1 5,-3 2-8,3 0-5,0 2-7,0 1-9,0 2-4,0-1-5,0 0-5,-3 3-1,-3-2 3,-4 4-3,-4 4 3,-8-1-3,-7 5-2,-13 1 4,-15 6-2,-23 2 4,-25 0-2,-29 5 3,-23 3 0,-29-3 6,-30 2 15,-18 1 23,-34-2 20,-24-2 30,-17 7 16,-19-3 10,-9 4-2,-10 1 7,2 6-3,-5-4-6,5 0-13,0-2-12,5-3-23,6 2-32,9-5-15,12 6-7,12-6 0,15 0-8,17 0-3,25 0 4,23-9-9,24-1-30,33-8-47,24-6-16,27-2-25,25-7-29,24-3-45,17-2-68,19-7-95,18-5-257,6-5-386,8-5 0,7-12 0</inkml:trace>
  <inkml:trace contextRef="#ctx0" brushRef="#br0" timeOffset="369677.3749">22503 9986 1361,'-2'-8'35,"1"-1"25,-1 3 46,1-3 30,-1 6 9,2 3-2,0 2 1,0-4 12,0 2 25,3 0 0,9 3 4,13 1-12,23-2-33,26 1-21,32-5-6,38-5 6,34-8 4,33-5-5,40-9-20,29-5-12,32-9-6,33 1-3,30-4-4,21 0-5,24-1 0,17 3-1,14 5 0,2 5-2,-5 8-4,-14 6-6,-21 11-13,-35 3-11,-29 7-21,-45 4-72,-48 2-116,-24-3-264,-80 4-358,-64-4 0,-56-2 0,-62-1 0</inkml:trace>
  <inkml:trace contextRef="#ctx0" brushRef="#br0" timeOffset="370358.6737">24136 9926 1554,'0'-4'146,"0"1"10,0 3 33,0 0 22,0 12 17,0 11 17,0 20 9,0 18 9,3 25 17,3 26-96,2 21-13,5 20-5,6 16-34,-2 14-23,-1 8-14,-4-8-13,-5-3-10,-3-13-10,-4-10-15,-3-18-19,3-13-13,0-16-2,0-15 0,0-22-4,0-16-26,0-20-72,0-20-63,3-17-86,3-20-166,-5-12-360,1-16 0,1-10 0,-2-9 0</inkml:trace>
  <inkml:trace contextRef="#ctx0" brushRef="#br0" timeOffset="371908.5942">23234 10303 1603,'-3'0'145,"3"0"11,0 0 14,0 0 21,0 0 11,3 0 4,5-1 2,7 1 3,4-1 2,8 1-113,6 0-29,-4 4-10,0 5-15,-7 5-20,-4 7-12,-4 4-5,-4 4-1,-7 0-4,-1 0 1,-5-2 2,-6 0 2,-6-3-1,-5-4 2,-4-3 2,-3-4 1,1-5 0,4-4-3,1-4-29,6-7-69,4-7-110,5-8-487,3 3 0,6-2 0,11 0 0</inkml:trace>
  <inkml:trace contextRef="#ctx0" brushRef="#br0" timeOffset="372184.5317">23627 10244 2700,'-9'-2'81,"-5"2"16,-10 4 12,-4 6 7,-2 8 5,-2 10 1,5 10 2,8 5 0,12 3 0,6 1-61,12-1-20,11-3-15,7-6-14,5-9-10,8-10-18,0-9-57,-1-6-126,7-9-520,-22 2 0,-10-3 0,-4 4 0</inkml:trace>
  <inkml:trace contextRef="#ctx0" brushRef="#br0" timeOffset="373215.3118">23264 11428 2509,'-3'2'19,"3"2"11,0 1 19,0-2 30,0 3 12,0-6 6,0 3 20,0-3 22,0 0 12,0 0 0,0 0 0,0 0-2,0 0-10,0 4-27,0-1-9,0-2-4,0 0-16,0 2-21,0-3-13,0 2-9,0 4-7,0-3-9,0 1-7,0 3 11,0-1 9,0 3 10,-1 5-1,-5 5 3,-2 2 3,0 6-1,1 1 1,4-2 2,3-4-1,3-6-10,8-5-10,2-6-12,4-4 0,7-4-4,0-9-3,3-9 0,-3-4-4,-1-6-7,-7 0-5,-2 4-2,-8 6-3,-3 5-3,-3 7-5,0 3 1,0 5 2,0 4 2,0 1 3,0 10 6,0 1 4,1 9-1,4 5 3,3 4 3,8 2 2,-1 5 5,5 1 12,-3-2 3,-3 1 11,-6-3 8,-3 2 5,-3-4 31,-8 0 18,-4-4 49,-10 1 52,-3-6 33,-14-2 35,-4-5 10,-4-5-11,-3-3-9,3-4-6,-5-3-33,5-1-18,6 2-51,6-5-51,9 0-38,8 0-48,3 0-17,7 0 0,2 0 0,-1 0 0,-1-4 0,2 3 0,-1 1 0,4 0 0,1 0 0,0-3 0,-2 3 0,2-2 0,0 2 0,-1 0-2,1 0-129,0 0-106,1 0-62,-1 0-117,8-1-132,8-14-763,3 0 0,6-14 0,2-10 0</inkml:trace>
  <inkml:trace contextRef="#ctx0" brushRef="#br0" timeOffset="375733.2466">24555 10111 1321,'3'-2'25,"2"-1"2,-2-2 0,2 2 7,-1 0 8,-4 1 10,0 2 10,0 0 13,0 0 18,0 0 0,0 0 26,0 0 18,0 0 11,0 0 1,0 0-7,0 0-8,0 0-8,0 0-11,0 0-16,0 0-23,0 0-15,0 0-10,0 0 1,0 0 3,0 0 8,0 0 7,0 0 7,0 0 4,0 0 0,0 0-4,0 0-7,0 0-15,0 0-11,0 0-8,0 0-11,0 0-7,0 0-8,0 0 0,0 0 34,0 2 17,-4 2 13,-2 1 13,-1 4 6,1-2 6,0 3 10,-1-2 10,1 3 10,1 1 2,1 3-25,-1 4-11,5 2-7,0 4-9,0 4-5,3 0-5,6 2-8,2-4-3,7-1-8,1-6 2,10-5-6,4-7-2,3-4-2,2-10-1,8-5-3,-5-10 1,-1-5-4,-7-9-6,-8-5-5,-10 0-9,-7-1-4,-13 5-5,-10 6-3,-6 4-2,-6 6 0,-8 8-1,3 1-2,2 5-8,0 6-22,11 0-31,1-4-51,9 8-60,1-4-69,7 6-92,7 0-226,0 2-349,7-1 0,10-2 0,14-10 0</inkml:trace>
  <inkml:trace contextRef="#ctx0" brushRef="#br0" timeOffset="376219.2335">25317 9830 2500,'-3'-7'175,"1"1"38,2-1 13,-1 1 4,-2 3 4,3 3 11,-2 6 17,1 9 12,2 12 15,7 20-128,4 20-34,11 16-28,2 15 6,1 14 15,-1 4 0,-10 7-3,-4 5-10,-5 0 8,-3 1 16,-3-4-4,3 4 4,1-2-10,6 1-10,4-6-19,0-8-8,5-14-1,-5-11-6,-1-17-25,-6-11-24,-4-12-8,-2-10-13,-1-16-5,-1-6-73,2-10-38,-1-4-49,0-8-93,0-2-107,5-3-270,-8-3-414,-3-10 0,1-8 0</inkml:trace>
  <inkml:trace contextRef="#ctx0" brushRef="#br0" timeOffset="376674.0321">26027 10011 1999,'0'0'129,"0"0"39,0 4 10,0 12 9,0 10 4,0 15 3,2 11 1,2 8 0,-1-2-2,0-6-112,3-6-53,0-7-129,9-15-231,-12-6-329,3-10 0,0-8 0</inkml:trace>
  <inkml:trace contextRef="#ctx0" brushRef="#br0" timeOffset="377077.1484">26674 9693 1516,'0'-8'139,"0"1"34,3 2 35,0 7 11,0 13 19,3 24 8,2 22 3,4 25 14,-2 21 28,5 23-117,5 13-2,3 9-31,1 2-30,3 1-6,1-4-3,-8-4 5,-1-2 11,-12-4-3,-4 0-24,-8-11-17,-4-5-2,-6-11-6,1-11-9,1-16-44,2-16-85,7-17-112,5-29-254,1-21-435,4-27 0,4-21 0,10-21 0</inkml:trace>
  <inkml:trace contextRef="#ctx0" brushRef="#br0" timeOffset="377712.253">27223 10086 1826,'-3'-2'66,"0"-1"2,-1 1 0,1 0 2,3-1 1,0 3 2,0-2 9,0 2 22,0 0 26,7 0-44,4-3 1,7-1 4,3 0 2,8-4 6,2 0 3,3 1-2,-3 2-9,-2 5-17,-10 7-18,-5 8-5,-7 5-5,-7 8 2,-10 5 7,-5 5-2,-6-2 2,-8 0-1,-4-4 2,1-2-4,8-8-2,9-7 3,9-5-4,3-5-2,6-3-9,6 1-6,3-3-7,12 1-21,11-1-33,14-1-43,10-4-92,9-3-158,-2-4-401,-7 0 0,-8-5 0,-15-2 0</inkml:trace>
  <inkml:trace contextRef="#ctx0" brushRef="#br0" timeOffset="378117.1094">28007 9561 1599,'2'-4'99,"-2"1"7,0 1 50,1 6 32,-1 8 14,3 17 7,4 17 12,3 21 11,4 21 26,4 20-62,6 15 16,-2 19-6,-8 13-50,-4 9-26,-5 6-9,-8 1-3,-7-5-10,-1-6-1,3-10-25,-5-11-31,5-10-15,4-15 1,1-16-1,0-12-5,1-15-6,-1-14-20,3-15-28,-3-17-104,3-15-153,3-24-619,2-3 0,2-11 0,1-7 0</inkml:trace>
  <inkml:trace contextRef="#ctx0" brushRef="#br0" timeOffset="379054.9555">28372 9849 1426,'-2'0'70,"2"0"10,-3 0 19,2 0 32,1 0 29,0 0 25,4 0 15,4 2 6,5 3 3,7-4-60,5 2-5,8-3-11,1 0-18,0 0-38,-4 2-41,-9 5-25,-7 3-18,-9 1-2,-5 5-3,-8-3 1,-3 2 5,-7 2 8,-1 3 6,-7-1 8,2 2 12,8-1 1,3-2 3,7-6-2,3 1 1,3-5 13,5-1-4,6-7-5,5 3-1,7 0 0,7 1-1,0 3 3,-1 5 2,-4 2 1,-4 3 4,-10 4 5,-7 2 23,-2-2 34,-8 1 27,-6-2 24,-5-5 26,-7-1 19,-9-5 12,-3-2 28,0-6 8,-2 0-9,2-2-25,4-4-36,8 2-26,3 3-32,12-3-22,3 1-20,4 1-25,-3 1-25,2 0-14,-2 0-12,1 0-3,-1 0 5,5 0-5,-2 0 4,2 0-4,0 0 0,-1 0 0,1 0-11,0 0-16,0 0-31,0 0-14,0 0-46,0-1-50,0-1-39,0 2-60,0-4-62,1 1-143,-1-16-528,0 16 0,2-4 0,-2 2 0</inkml:trace>
  <inkml:trace contextRef="#ctx0" brushRef="#br0" timeOffset="379943.9081">23535 12007 606,'-4'-2'31,"-1"2"7,1 0 3,0-1-2,4-3-74,0 1-109,0 2 0,0-1 0</inkml:trace>
  <inkml:trace contextRef="#ctx0" brushRef="#br0" timeOffset="381699.0479">25884 7690 1326,'0'-1'114,"0"1"34,0-3 34,0 3 26,0-4 9,0 3 2,-7-1 6,-1 2 11,-4 2 11,-4 3-60,-3 8-38,0 3-32,1 5-33,3 7-23,4 1-7,7-1 4,1 4 1,4 0-10,4-1-7,5-1-6,1 1 2,8-5 2,2-7 6,-2-4 6,0-3 6,-1-9-7,3-1-6,0-5 0,2-3-4,1-7-6,0-4-7,-5-4-5,-2-7-5,-5-3-8,-6-4-3,-3 3 7,-6-3 27,-8 2 17,-6 3 14,-4 5 14,-8 4 12,-1 4 8,1 6 11,1 7 8,6 2 1,0 2-6,6 2-25,0 4-14,4-2-13,2 2-15,2 4-8,2-3-9,3 0-14,0-1-8,2 0-4,1-4-3,-3 1-1,6-2-3,-6 2 1,3-2-1,0-1-2,0 2 1,0-1 1,0-1 3,0 0-4,0 0 3,0 0 1,0 0-1,0 0 0,0 0-7,0 0-27,0 0-41,0 0-73,0 0-103,0 4-59,6-1-222,-6 6-408,1 0 0,-2 5 0,-5 0 0</inkml:trace>
  <inkml:trace contextRef="#ctx0" brushRef="#br0" timeOffset="382199.8714">24563 8601 791,'0'0'22,"0"0"-6,2 0 3,-2 0 3,0-1 0,0 1 0,0 0-4,0-1-19,4 0-46,-4 1-129,3 0 0,1 0 0,5 1 0</inkml:trace>
  <inkml:trace contextRef="#ctx0" brushRef="#br0" timeOffset="382517.2004">25335 8604 1471,'0'0'4,"0"0"-1,0 0-1,0 0-4,0-3-28,0 2-43,7-5-202,-4 5 0,4-2 0</inkml:trace>
  <inkml:trace contextRef="#ctx0" brushRef="#br0" timeOffset="384296.7397">24737 11407 1948,'-4'-2'164,"-5"0"23,-1 2 26,-9 0 25,-3 4 28,-4 8 14,-1 4 15,-3 11 10,6 8 3,4 6-132,7 4-27,7 5-18,4 1-25,10 1-20,8-5-23,11-4 0,10-9 3,13-11 1,5-9-2,4-7 1,-1-10 1,-8-5-3,-6-6 3,-8-5-3,-6-8-7,-8-4-12,-4-3-19,-8-4-6,-7 1-7,-6-1-4,-8 4 0,-9 6-2,1 7-4,-10 9-2,3 4 11,1 5 4,-1 3 2,2 0-1,4 0 3,1 0 2,4 0-1,6 0 0,6 0 2,3 0-2,0 0-6,0 0-7,0 0-3,0 0-5,0 0-8,0 0-11,0 0-19,0 0-27,-3 0-33,3 0-23,0 0-36,0 0-38,0 0-44,0 0-71,0 0-96,3-3-445,-3 3 0,-3 0 0,-5 1 0</inkml:trace>
  <inkml:trace contextRef="#ctx0" brushRef="#br0" timeOffset="385637.2786">26465 7571 140,'3'-3'-28,"-3"2"0,0-1 0</inkml:trace>
  <inkml:trace contextRef="#ctx0" brushRef="#br0" timeOffset="386678.6934">26163 11180 2258,'0'-12'115,"-4"-2"1,1-1 5,0 2 23,3 9 25,-7 8 15,4 5 11,0 12 9,0 8 12,3 12-87,0 11-25,6 9 2,4 0-3,-4 7-22,2-7-23,0-6-16,-5-6-33,-2-7-83,3-12-158,-1-19-577,2 3 0,4-11 0,6-7 0</inkml:trace>
  <inkml:trace contextRef="#ctx0" brushRef="#br0" timeOffset="387231.5071">27308 11249 1990,'0'0'94,"0"0"8,1 0 8,2-2 3,9-2 7,14-3 11,13 0 21,14-4 12,8 3 5,-5 4-74,-8 5-14,-19 12-2,-16 10-6,-19 9 0,-21 11-5,-15 7-11,-8 4-22,-4 2-10,3-5-4,15-8-3,15-9-2,15-8 0,9-11-4,15-5-3,9-8 0,9-3-11,15-5-46,11-5-102,13-7-196,-1 1-311,3-5 0,-4-7 0,-5 0 0</inkml:trace>
  <inkml:trace contextRef="#ctx0" brushRef="#br0" timeOffset="387752.8555">28439 11126 1132,'2'-1'139,"1"-2"7,3-4 13,7 3 25,10-2 21,13 2 14,12 0 10,14 1 7,6 2 2,-1 1-107,-12 0-32,-16 8-4,-21 6-9,-15 5-24,-15 7-18,-18 7-11,-10 3-10,-7 3-8,-6 2 0,11-3-2,10-4 2,13-8 10,14-8 14,11-8 17,9-3 4,7-3 1,8-2 3,8-2 3,3 3-2,2 5 2,-5 4 0,-8 2-10,-9 6-17,-10 5-10,-13 3-5,-14 3 8,-16 3 4,-11 0 15,-15-4 15,-9-7 8,-5 0 1,-1-8-3,5-5-13,5-4-76,6-2-93,12-4-210,1 0-535,8 0 0,3-4 0</inkml:trace>
  <inkml:trace contextRef="#ctx0" brushRef="#br0" timeOffset="388618.6876">22223 13116 2232,'0'0'65,"-2"0"8,-1 0 21,-7 2 26,-5 1 16,-8 2 15,-1 4 17,-6 7 15,-4 4 18,-1 5-48,-3 8 5,1 9-4,2 9-20,9 11-25,10 9-12,11 5-12,15-4-18,14 0-14,10-8-22,14-10-56,11-13-56,3-4-86,1-17-125,-8-14-487,-6-3 0,-12-6 0,-2-11 0</inkml:trace>
  <inkml:trace contextRef="#ctx0" brushRef="#br0" timeOffset="389296.984">22796 13200 1150,'0'0'70,"0"0"6,0 0 10,0 0 14,-1 0 16,-2 0 11,1 0 9,-1 0 9,2 0 9,-1 0-38,2 1 11,-6 1 18,2 2 9,-1 0-2,-2 2-2,-1-1-4,-1 0-3,3 2-4,2 0-9,-3 3-19,6-5-13,-2 7-3,1 4-2,2 7-7,0 6-9,-2 8-8,4 9-3,0 2-5,2-2 3,3-5 5,5-6-6,3-10-13,1-4-6,5-10-3,5-5-4,4-8 2,6-7-1,3-8 2,6-5-3,-4-8-5,-8-5-6,-6 3-6,-13-1-6,-19 4-4,-10 0-2,-15 2 2,-8 2-1,-8 1-1,-3 4-4,2 4-3,9 4-9,6 5-27,11 7-41,11 1-44,6 5-50,3 5-115,16 0-572,-12 7 0,2 2 0,4-2 0</inkml:trace>
  <inkml:trace contextRef="#ctx0" brushRef="#br0" timeOffset="389564.3197">23290 13520 1251,'3'14'104,"0"6"19,-3 6 28,4 11 18,-14 1 7,-8 3 3,-8 4 0,-9 2-1,-8-1-37,5-1-216,5-19-440,11 7 0,6-11 0,13-12 0</inkml:trace>
  <inkml:trace contextRef="#ctx0" brushRef="#br0" timeOffset="390606.9378">23886 13191 1224,'0'0'138,"-2"0"17,-4 0 43,-3 5 24,-4 4 19,-7 8 18,-4 8 10,0 11 5,-2 7 1,5 3-118,11 0-18,5 0-13,14-5-37,15-9-21,19-18-8,9-11-8,10-11-6,0-12 0,-7-6-1,-16-3 2,-12 0 1,-16 0-6,-8 0-4,-9 3-9,-11-3-11,-7 2-15,-3 8-30,-6-1-27,1 8-33,8 0-71,5 5-113,10-2-471,4 7 0,5-1 0,8-2 0</inkml:trace>
  <inkml:trace contextRef="#ctx0" brushRef="#br0" timeOffset="390885.298">24230 12964 1787,'2'0'51,"1"4"15,3 4 18,4 3 24,3 2 9,6 8 7,0 4 12,11 8 9,2 6 4,1 8-22,2 5-12,-8 3-8,-15 5-16,-9 4-22,-20-1-7,-13 0-9,-11-2-76,1-3-133,-4-31-486,9 17 0,16-17 0,9-14 0</inkml:trace>
  <inkml:trace contextRef="#ctx0" brushRef="#br0" timeOffset="391246.4116">25565 12988 2744,'-1'-10'5,"1"3"-2,-2 2 2,-4 5 2,-2 12 1,-12 10 12,-8 8 31,-6 8 18,-4 7 8,2 6 0,7 3-1,10 3 3,11 2-7,16 0-15,22-2-25,18-10-46,13-7-58,14-6-72,4-15-60,10-12-385,-23-4 0,-11-8 0,-9-10 0</inkml:trace>
  <inkml:trace contextRef="#ctx0" brushRef="#br0" timeOffset="391453.8506">25943 13179 1366,'1'-3'66,"1"3"26,-1 5 13,4 8 5,-2 6 1,3 11 1,0 10-2,4-2-7,-3 3-41,0-7-146,-2-19-346,-2 14 0,-1-10 0,4-2 0</inkml:trace>
  <inkml:trace contextRef="#ctx0" brushRef="#br0" timeOffset="391649.8717">26307 13505 1882,'0'3'35,"0"4"4,-3 9 1,-9 7 2,-6 6-2,-11 4-4,-8 1-30,2-3-87,2-8-326,-2 6 0,11-10 0,12-7 0</inkml:trace>
  <inkml:trace contextRef="#ctx0" brushRef="#br0" timeOffset="391879.1153">26612 13155 1947,'3'0'35,"1"2"24,0 3 11,1 9 1,-2 8 0,4 9-23,-1 6-64,2 2-111,1-8-304,1 5 0,-1-11 0,0-4 0</inkml:trace>
  <inkml:trace contextRef="#ctx0" brushRef="#br0" timeOffset="392187.094">26828 12883 1601,'0'-4'87,"0"0"27,1 0 18,7 0 28,4 1 14,4 14 7,7 5 1,1 15 4,-3 6 2,6 15-75,3 0-12,5 6-25,1 0-22,-3 0-28,-15 0-13,-9 2-10,-24 3-11,-20 0-80,-17-2-128,-14-49-399,-11 43 0,5-14 0,5-10 0</inkml:trace>
  <inkml:trace contextRef="#ctx0" brushRef="#br0" timeOffset="392604.9753">27940 12749 1563,'-5'-3'69,"-1"3"35,-9 8 38,-9 8 17,-8 15 11,-11 14 2,1 17 2,-5 12-2,10 4-15,16 5-65,10-5-56,20-7-42,20-15-79,17-13-27,10-13-65,15-18-349,-2-10 0,-2-11 0</inkml:trace>
  <inkml:trace contextRef="#ctx0" brushRef="#br0" timeOffset="392966.2467">28167 13007 2027,'0'-2'80,"3"-3"3,3 1 5,10-5 2,10-2 4,10-3 2,11 3 0,1 2 0,-1 6 2,-11 5-63,-15 11-16,-11 12-2,-13 5-2,-13 7-1,-11 6-1,-5 0-3,-7 0 1,3-3-1,7-4-1,14-9 4,11-7 0,16-9-1,14-8-1,12-3-16,9-5-66,17-7-147,-1 0-333,-2-8 0,-2-4 0,-9 3 0</inkml:trace>
  <inkml:trace contextRef="#ctx0" brushRef="#br0" timeOffset="393144.8768">28766 13189 1695,'0'12'107,"0"5"25,-2 4 21,-6 6 8,-2-3 5,-9 0 0,-8 1 0,-3-2-3,-2-1-38,5-2-177,12-13-191,3 0-304,10-4 0,4-13 0,10-10 0</inkml:trace>
  <inkml:trace contextRef="#ctx0" brushRef="#br0" timeOffset="393511.1006">29064 12850 1540,'0'-3'116,"0"0"9,0-4 19,7 2 7,-1-6 3,8 3 5,7 4 1,6 3 0,3-3 1,2 9-109,-4 4-7,-7 6-9,-10 6-19,-5 8-5,-12 3-1,-9 3-2,-3-1 1,-3-1-1,-5-4-1,11-3 0,5-6 4,8-4 1,14-8 2,15-6-2,11-2-4,16-5-13,15-7-56,2-3-160,-2-17-353,-13 8 0,-14-4 0</inkml:trace>
  <inkml:trace contextRef="#ctx0" brushRef="#br0" timeOffset="393771.1769">29461 12553 1560,'0'-1'59,"1"1"22,1 0 11,6 5 4,4 4 4,18 6 5,15 7 3,15 6 1,6 9-2,2 9-31,-14 5-21,-19 9-14,-23 4-7,-27 1-3,-24 3-8,-20-7-78,-3-6-152,-13 1-276,9-11 0,12-9 0</inkml:trace>
  <inkml:trace contextRef="#ctx0" brushRef="#br0" timeOffset="394160.1859">30314 12293 1377,'-10'6'135,"-8"9"15,-3 10 7,-11 12 1,8 11 0,0 12 3,7 8-1,11 2 1,11 5-6,16-3-97,18-7-68,8-6-35,12-10-59,2-13-94,-5-21-296,-10 3 0,-6-12 0,-6-7 0</inkml:trace>
  <inkml:trace contextRef="#ctx0" brushRef="#br0" timeOffset="394711.8728">30671 12450 1261,'3'0'63,"6"0"14,2 0 10,2-1 6,2-2 3,0 3 3,7 0 2,-2 0 1,6 0 0,4 4-43,0 6-30,-4-2-28,-8 5-20,-8 5-5,-7 1-5,-10-2 13,-7 3 18,-10 1 8,-3-1 6,-4-2 2,4-2 13,8-2 27,9-4 26,9-6 3,9 0 7,8-3-18,6 1-16,2-2-8,11 3-4,-1 0-2,1 4-4,-2 5-16,-6 3-17,-6 3-8,-12 2-2,-6 5 4,-9-2 1,-12-1 3,-6-1 1,-8 0 1,-16-3-7,-1-4-33,-1-1-36,11-6-25,16-9-117,13-3-286,13-4 0,15-7 0</inkml:trace>
  <inkml:trace contextRef="#ctx0" brushRef="#br0" timeOffset="394872.4406">31169 12758 1180,'0'2'30,"-1"7"0,-4 2 1,-2 7-7,-4 0-45,0 1-233,-11 7 0,-2-3 0,2-4 0</inkml:trace>
  <inkml:trace contextRef="#ctx0" brushRef="#br0" timeOffset="395366.5287">31378 12257 706,'12'0'61,"6"0"7,5 3 2,7-1 1,0 3 0,-1 7-6,-7 2-7,-7 4-2,-7 3-1,-8 5-48,-8 2-20,-11 3-10,-2-1-11,-5-2 4,2-4 7,3-5 10,6-4 27,9-5 12,5-6 6,5-1 13,5 0 17,3-4 13,6 2 19,0 1-2,0 5-5,-4 4-6,-5 4-20,-6 7-10,-2 1-2,-5 3-6,-11 0-11,-9 1-9,-8-3-17,-13-6-103,-5-18-288,1 9 0,8-4 0,16-8 0</inkml:trace>
  <inkml:trace contextRef="#ctx0" brushRef="#br0" timeOffset="395955.0037">31615 11971 1036,'7'0'38,"2"4"5,0 4 2,6 7 1,2 6-1,-1 11 1,-2 5 5,4 5 21,-3 5 22,-3 6 4,-1-1 9,-7 5 8,-4 4 6,-4-1 10,-9-4 1,-6-3 2,2-6-2,-5-5-18,1-10-17,7-8-19,5-7-21,2-5-7,7-6 1,-2-1 0,2-4 7,0 4 2,0-5 3,0 0 2,-1 0-5,-1 0-1,-1 0-4,0 0 0,0 0 0,3 0-2,0 0-3,0 0-5,0 0-4,0 0-4,0 0-3,0-2-4,0 2-4,0-3-17,0 2-12,0-4-13,0 5-18,0-3-31,0 3-57,0-3-73,-3 3-19,3-5-82,-7-4-282,1 4 0,-8 3 0,-1-1 0</inkml:trace>
  <inkml:trace contextRef="#ctx0" brushRef="#br0" timeOffset="450868.1098">12675 16298 821,'0'0'88,"1"0"31,1 2 24,-1-2 36,-1 0 23,0 0 18,2 0 31,-2 0 31,0 0 15,0 0-45,1 0-36,-1 0-31,0 0-24,3 0-33,0 8-17,2 13-14,-1 18-27,4 13-29,-5 15-14,0 7-8,-3-2 2,1-3 0,-1-11 1,0-10-3,0-13-4,0-9-4,0-8-15,0-10-90,2-8-198,-5-5-433,0-10 0,0-11 0,-5-5 0</inkml:trace>
  <inkml:trace contextRef="#ctx0" brushRef="#br0" timeOffset="451139.7062">12425 16313 2600,'2'-1'112,"-2"0"22,1-2 6,8-3 8,2-2 4,16 0 8,13-7 3,19 1 2,11 2 1,9 3-90,1 4-86,-3 2-185,-11-17-567,-18 23 0,-17-3 0,-13-3 0</inkml:trace>
  <inkml:trace contextRef="#ctx0" brushRef="#br0" timeOffset="451536.7177">13022 16486 1624,'0'8'37,"5"2"5,4-1 7,7 0 2,2-4 2,7-8 2,0-6 0,-1-2-10,-7-2-14,-5-4-39,-9-4-11,-6 2-2,-9 1 1,-11 0 24,-1 6 14,-4 4 13,-2 7 10,2 7 13,5 11 17,3 3 17,6 12 1,8 7 0,3 6-9,9-2-23,11 2-17,8-7-14,7-1-10,10-5-41,8-12-140,1-23-332,5 7 0,1-6 0,3-14 0</inkml:trace>
  <inkml:trace contextRef="#ctx0" brushRef="#br0" timeOffset="451896.7782">13510 16436 1734,'-22'0'97,"-9"0"5,-6 5 2,-7 7 3,7 9 1,11 3 4,6 2 4,11 2 11,7-7 20,12-3-71,11-4-4,5-2-2,9-2-2,1 0-1,4-2-2,-6 6-3,-7 1-4,-7 3-11,-12 1-19,-5 1-15,-10 1-5,-10 1-1,-9 1-1,-10 0 1,-10-2 0,-5-5 0,5-7-7,1-6-37,12-8-69,12-10-109,38-14-397,-7-5 0,17-11 0,18-11 0</inkml:trace>
  <inkml:trace contextRef="#ctx0" brushRef="#br0" timeOffset="452143.1644">13731 16162 1828,'-3'-6'124,"-1"2"13,-1 2 29,0 7 18,4 14 6,-1 23-1,2 21 2,2 14 0,-2 14 0,-2 2-110,-1-6-18,-2-12-19,-1-14-37,0-12-62,1-15-81,2-14-144,1-11-343,-1-6 0,-1-15 0</inkml:trace>
  <inkml:trace contextRef="#ctx0" brushRef="#br0" timeOffset="452404.5062">13603 16670 1074,'-1'-5'165,"1"-4"12,0-2 14,6-1 16,7-2 16,7 0 5,10 2 7,9 0 1,0 5 2,0 6-133,-5 1-30,-9 6-13,-7 5-10,-10 4-17,-5 7-16,0 0-4,-3 3-6,0 5-2,0-3-8,0 4-46,3-2-97,18-8-488,-12 4 0,4-8 0,2-13 0</inkml:trace>
  <inkml:trace contextRef="#ctx0" brushRef="#br0" timeOffset="452838.6059">14055 16595 2373,'3'0'23,"-3"2"20,0 3 15,0 6 7,3 7 4,-2 7 0,5 4 2,0 2 0,-1-4 0,-4 0-15,1-6-5,-5-4-18,0-5-9,3-6-7,0-3-4,-2-7-3,7-10 1,1-10-1,1-3 2,7-9-4,-1 3-1,4 7-5,-7 6-7,1 11 1,1 6 2,0 3 0,-3 8-4,2 4 4,-4 5-3,-2 3 3,-2 2 1,-2 4 2,7-1 1,-2-2-9,7-6-63,8-6-93,9-9-122,5-2-238,4-4 0,9-10 0,2-2 0</inkml:trace>
  <inkml:trace contextRef="#ctx0" brushRef="#br0" timeOffset="453348.3544">14484 16670 2078,'-20'0'104,"0"4"14,-2 4 9,-4 4 4,14 2 3,5 9 4,2 1 1,5 0 3,8-5 4,-1-3-63,7-5-4,4-7-5,6-6 0,-3-5-2,2-7-1,-5-1-3,-6-4-2,-2 2-6,-5 7-6,-2 3-18,-2 7-16,-1 10-10,0 5-7,2 13-4,-2 6 0,3 10-1,0 9 1,-2 6 5,5-1 10,-6-3 4,4-3 46,-8-4 43,-2-11 37,-9-2 22,-9-7 21,-14-3 20,-13-4 34,-10-6 6,-6-3 4,-2-3-13,3-3-36,3 0-48,9-2-34,8-2-20,6 0-22,8-2-24,10 0-89,10 0-70,3-2-108,9 2-112,3 0-219,0-8-535,9-4 0,6-7 0,7-9 0</inkml:trace>
  <inkml:trace contextRef="#ctx0" brushRef="#br0" timeOffset="454502.9455">15405 16712 1305,'0'-4'-261,"0"7"0,2 2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3:52:52.965"/>
    </inkml:context>
    <inkml:brush xml:id="br0">
      <inkml:brushProperty name="width" value="0.05292" units="cm"/>
      <inkml:brushProperty name="height" value="0.05292" units="cm"/>
      <inkml:brushProperty name="color" value="#FF0000"/>
    </inkml:brush>
  </inkml:definitions>
  <inkml:trace contextRef="#ctx0" brushRef="#br0">5281 3991 2265,'0'0'80,"0"0"3,-3 0 7,-4 0 8,-8 0 10,-2 0 9,-4 0 7,-1 0 5,1 1 3,-1 2-64,-6 0-7,-8 2 0,-3 1-5,-3-2-7,2 3-9,10 0-7,11-4-5,7 1-1,9-1 4,3-2 1,0-1 6,1 0 1,-1 0-2,0 0-3,-1 0-6,1 0 0,0 3 1,-3 3-5,0 6-6,-3 12-6,-3 7-10,-1 11-4,-4 9 1,0 6 2,1-3 7,5-1-3,3-11-3,4-6-4,1-12 0,1-10 6,7-9 4,10-2 14,8-10 5,13-1 2,9-2-2,8 6 1,-2 1-1,-3 6 3,-4 11-1,-2 7-6,-12 4-10,-6 4-10,-10 1-8,-10 1 3,-11-2 3,-12 1 4,-12 0 1,-10-1 7,-14 3 1,-10-8 3,-6 1 6,-4-8-1,1-8 2,6-3-4,13-3-1,14-4-28,17-1-59,18-2-135,35-7-628,-5 0 0,11-10 0,5-8 0</inkml:trace>
  <inkml:trace contextRef="#ctx0" brushRef="#br0" timeOffset="515.2208">5969 4202 1974,'-6'2'103,"0"4"17,-1 4 25,-1 1 32,-1 8 22,2 2 11,2 6 20,2 5 18,0 9 10,3 5-64,0 1-33,6 2-9,5-3-9,10-6-6,9-9-8,11-14-3,7-10-16,4-10-11,2-12-7,-7-8 1,-6-11-4,-7-7-7,-19-10-15,-10-1-27,-14-3-14,-18 3-6,-10 4-4,-6 7-8,-2 7-15,1 12-51,10 9-80,7 9-62,14 2-137,53 2-604,-33 9 0,7-2 0,13-7 0</inkml:trace>
  <inkml:trace contextRef="#ctx0" brushRef="#br0" timeOffset="1119.0776">7044 4084 319,'0'-8'84,"0"3"41,0 1 36,0 0 22,0 4 16,-3 3 18,-4-3 22,-3 0 28,-2 4 19,1 4-14,-3 6-11,0 7-20,1 7-22,-4 11-22,0 7-9,4 8-15,4 1-15,6-1-17,15-9-4,12-6-20,12-11-17,9-11-18,12-9-7,-4-10-1,-3-7-4,-8-10-5,-6-7-4,-12-5-10,-10-8-17,-6-4-15,-8-5-18,-11 2-7,-12-4-3,-3 5 1,-7 4-4,-1 9-6,1 5-5,6 11-22,5 7-33,7 8-36,9 1-95,5 0-119,2-7-465,4 7 0,4-3 0,4 1 0</inkml:trace>
  <inkml:trace contextRef="#ctx0" brushRef="#br0" timeOffset="1882.826">7552 4008 1773,'-1'2'114,"-2"1"11,-3 4 17,0 3 29,0 3 12,0 10 7,3 6 6,1 8 10,2 11 1,2 3-95,7 2-12,6-2-3,4-8-8,8-8-14,2-13 3,3-7 3,-5-9-4,-3-9-9,0-8 4,-4-8-6,-4-9-4,-9-8-2,-7-6-12,-13-4-12,-8-5-14,-6 1-10,-5 1-4,1 7-3,2 6-12,8 11 1,9 8-8,3 7-16,5 3-9,4 3-15,0 1 1,7 1 3,2-1 5,10 3 2,16 0 11,18-2 7,19 0 11,5 1 15,6 0 10,-9 2 11,-13 4-4,-19 4 1,-20 6 0,-12 7 8,-9 7 1,-8 5 11,-5 6 9,-2 6 5,-1 4 4,3 0 14,6-3 16,6-7 21,8-8 15,9-12 7,9-9 0,3-8-8,13-6-16,0-9-7,1-7-6,-5-10-12,-9-3-32,-8-9-37,-15-1-28,-8 0-23,-13 1-10,-10 3-3,-8 6-4,-8 9-107,-7 4-83,0 11-147,3-1-527,5 14 0,9 2 0,10-2 0</inkml:trace>
  <inkml:trace contextRef="#ctx0" brushRef="#br0" timeOffset="2434.1915">9149 4113 1480,'-1'0'43,"1"0"4,0 0 13,0 0 38,0 0 14,0 0 35,0 0 15,8 0 9,8 0 6,6 0-34,5 0-9,8 0-2,-2 1-16,-2 6-34,-2 9-20,-11 5-34,-6 6-14,-9 8 4,-7 5 9,-11 2 6,-10 1 5,-8 3 0,-7-5 4,-2-7 1,4-5 6,1-14-1,6-8-22,9-11-65,1-13-126,11-13-116,5-13-336,6-13 0,19-3 0</inkml:trace>
  <inkml:trace contextRef="#ctx0" brushRef="#br0" timeOffset="2681.9633">9614 3972 2140,'-13'0'115,"-9"8"26,-15 5 26,-18 12 12,-3 9 1,-1 13 2,8 8-1,21 5 2,16 0-7,25-4-85,22-9-33,15-10-34,11-8-65,11-13-161,3-20-512,-5 2 0,-1-5 0,-4-14 0</inkml:trace>
  <inkml:trace contextRef="#ctx0" brushRef="#br0" timeOffset="3083.7214">10613 3920 2151,'0'-3'69,"0"2"6,0 5 12,3 6 8,3 15 5,3 20-1,3 18 1,0 16 4,-3 10 1,-5 5-75,0-10 5,-4-9-7,0-14-21,0-14-60,0-16-100,-4-31-422,-1 2 0,-1-8 0,-2-14 0</inkml:trace>
  <inkml:trace contextRef="#ctx0" brushRef="#br0" timeOffset="3257.2537">10496 4252 2932,'0'-4'59,"-3"-1"1,3 3-4,-4-1 2,17 1 15,6 2-5,19 0-62,28-5-270,11-2-345,6-3 0,6-4 0,-2-1 0</inkml:trace>
  <inkml:trace contextRef="#ctx0" brushRef="#br0" timeOffset="3535.2211">11275 4096 1541,'0'0'77,"0"0"31,5 6 41,-2 6 18,0 11 6,1 15 4,1 12 3,-1 9 4,-2 3 4,0-2-78,-4-7 2,2-8-30,0-11-58,0-12-152,0-17-500,2-3 0,5-6 0,5-11 0</inkml:trace>
  <inkml:trace contextRef="#ctx0" brushRef="#br0" timeOffset="3919.9408">11721 4122 2683,'-13'-1'75,"-9"1"17,-10 4 4,-10 2 4,-1 9 0,0 7-1,5 6-1,18 0-1,10 0 0,14-6-43,12-3-16,10-3-6,9-5-1,8-1-1,9-5 0,3 2 1,-2 5 2,-5 1-4,-6 3-12,-12 4-15,-13-2-4,-8 7-10,-17 2 0,-8 1-4,-16 2 4,-11 2-4,-7-3-15,-9-5-22,3-7-47,7-8-87,16-15-497,13-7 0,14-11 0,26-15 0</inkml:trace>
  <inkml:trace contextRef="#ctx0" brushRef="#br0" timeOffset="5564.6758">12873 4150 2298,'-9'3'28,"-4"7"6,2 9 6,-1 10 10,6 10 14,10 4 17,13 2 10,10-3 5,13-9 15,5-7-7,5-9-7,-3-10-5,1-6 1,-8-6-12,-6-8-13,-8-8-19,-14-4-10,-3-9-6,-16-4-13,-7-5-4,-10-3-5,-5 3-7,-5 3-4,0 6 2,7 10 0,10 5 5,6 8-2,8 5-18,3 0 7,6 0 1,10-1-1,10-1 9,12-3-3,12-1 1,4 1-3,1 8-2,-8 0 0,-11 6 17,-11 3-7,-14 7 1,-8 5 5,-1 6-2,-5 9 0,-1 5 4,4 5 0,4 2 6,5 0 4,12-5 2,9-5 1,4-10-3,10-7-1,-10-8 0,-3-6 3,-10-4 1,-6-4 0,-12-9-6,0-8-3,-6-5-3,-5-12-1,-10-2 0,-3-6-10,-9 5 2,-7 2-5,-3 5-6,3 8 1,3 6 6,10 10 6,11 0-3,9 4-10,4 1 5,11 1 7,11-2-1,12 0 2,20-2 3,14 0-2,6 1-4,0 2-7,-10 5 0,-11 5 7,-17 2-10,-10 8 2,-15 3-3,-7 8 1,-3 1 0,-1 3 5,-1 2 5,1 2 21,6 0 18,4 0 14,7-5 18,13-4 9,11-7 13,6-7 2,11-8 0,-2-6 0,1-10-7,-9-5-20,-10-4-11,-13-8-11,-14-4-15,-11-3-11,-12-4-12,-12 4-6,-10-1 0,-6 8-5,-11 6-2,0 11-4,2 5-15,1 7-25,10 5-45,11 1-57,10 2-68,13-1-132,4-4-499,8 7 0,5-1 0,11-3 0</inkml:trace>
  <inkml:trace contextRef="#ctx0" brushRef="#br0" timeOffset="6061.702">14574 4000 2212,'-2'1'42,"-2"4"6,-2 2 16,-1 8 12,0 4 10,4 7 12,6 3 8,4 0 4,3 0 2,5-4-18,6-5 12,4-5 3,6-10-9,0-4-9,2-7-11,-1-9-10,-7-5-12,-1-2-7,-10-6 0,-5 6-13,-6 2-30,1 8-10,-4 6-7,0 9-1,0 10 1,4 10-1,-1 16 2,6 13 5,3 10 10,3 9 7,1 4 20,-7-7 23,-3-1 20,-13-2 20,-16-7 22,-14-3 17,-17-3 4,-22-2 1,-23-6-10,-20-6-9,-12-6-95,-1-9-118,5-14-115,31-16-706,27-6 0,30-11 0,24-12 0</inkml:trace>
  <inkml:trace contextRef="#ctx0" brushRef="#br0" timeOffset="6665.9373">15760 4004 2056,'0'0'72,"0"0"-6,0 0 5,0 0 26,0 0 37,0 4 22,-6 1 24,-5 6 22,-12 6 11,-10 4-57,-12 6 1,-5 5 9,-4 5-2,8-3-28,8-2-36,14-3-22,10-10-19,10-3-15,2-8-4,4-4-11,-2-2 20,8-1 2,5-1 2,17-1 2,15-2 1,23-4 0,12 0-8,5 4-9,-1 0-16,-13-1-32,-13 9-74,-24 1-41,-15 4-57,-9-2-150,-9-8-484,-2 12 0,-6-3 0,-6-4 0</inkml:trace>
  <inkml:trace contextRef="#ctx0" brushRef="#br0" timeOffset="6919.173">15444 4524 2985,'-4'3'19,"4"1"20,-3 1 44,10-3 22,9 1 7,16-3 3,21 0 4,17 0 0,18-3 0,3-2-23,-2 0-29,-11 1-79,-15-2-182,-16-3-560,-12 5 0,-22 1 0,-7 0 0</inkml:trace>
  <inkml:trace contextRef="#ctx0" brushRef="#br0" timeOffset="7225.9643">16497 3966 3343,'0'0'32,"0"1"17,0 9 5,0 8 1,0 11 2,7 13-1,-4 6-1,7 6-1,-3-4-8,5-1-42,-4-7-45,-2-9-124,15-12-217,-11-4-261,1-11 0,5-6 0,18-15 0</inkml:trace>
  <inkml:trace contextRef="#ctx0" brushRef="#br0" timeOffset="8052.3344">17105 3955 1998,'-1'-13'78,"-4"-1"29,-3-1 15,-2-2 16,-11 6 8,-8 8 10,-10 1 3,-14 7 3,-10 7 2,-2 8-61,5 4-15,12 6-33,18-2-15,16-2-12,18-4-2,16-3-6,15-9 2,7 1-2,16-6 3,3-1-3,1-1 0,-2 1 4,-7 3-1,-9 1-4,-7 5-6,-10 4-6,-9 3-4,-10 1-1,-5 4-4,-6 3 4,-8-3 7,-11 1 7,-8 1 5,-13-5 20,-5-7 16,1-6 7,4-4 6,7-12-1,12-8-2,12-6-3,12-15-9,16-10-6,22-4-9,12-4-23,11 4-11,7 5-9,-2 8-5,-14 11-4,-11 8-6,-14 7-1,-13 6 4,-8 4 3,-1 4 4,-4 0 3,3 8-4,0 0 3,2 5-3,1 7 6,1 3 15,-2 3 6,-3 7 0,-2 0-4,-1 6 4,2-4 0,2-5 10,7-5 17,11-8 19,5-10 8,7-6 0,3-9-1,4-10 1,-7-12 2,-1-2 2,-7-13 0,-14-2-10,-6-5-19,-9-1-17,-14 3-11,-7 4-9,-6 6-14,-4 9-41,1 11-65,-2 9-69,11 5-70,6 6-91,12 2-143,3 8-279,7 1 0,10 2 0,13 2 0</inkml:trace>
  <inkml:trace contextRef="#ctx0" brushRef="#br0" timeOffset="8251.3138">17712 4164 1839,'0'13'24,"0"3"10,0 9 13,-3 7 10,-5 0 7,-4-1 1,-9 2 1,-5 1-15,2-8-107,3-19-382,5 12 0,0-9 0,15-10 0</inkml:trace>
  <inkml:trace contextRef="#ctx0" brushRef="#br0" timeOffset="9524.1095">18046 3863 1362,'-2'-3'80,"-2"6"46,-2 5 24,-1 6 9,1 7 5,2 14 3,0 4 2,4 1 1,4-1 1,2 0-56,1-8-18,7-6-44,4-4-15,0-8 6,-1-9 1,4-3 1,-6-5-2,0-10 0,-3-11 0,-2-7-3,-10-13-3,-8-8-3,-6 0-7,-1 2-15,-3 3-1,0 14-4,1 10-1,7 7 1,4 7 1,3 5 4,3 1 2,1 1-1,4 3 2,4-4 3,10 4-5,10-3-1,5 6-1,7 1 0,-5 6-9,-6 4-1,-9 5-4,-7 1 4,-10 3 3,-2 4 0,-4-2 3,2 4 3,0 5 2,5-2 7,7 2 14,4-4 5,12-2 7,5-7 4,0-6-2,-2-6 17,0-7 6,-9-3-1,-7-4 1,-1-7-8,-7-3-7,-4-10-8,-3-5-9,-9-5-5,-6-5-8,-3-5-22,-8-1-11,-4-1-2,6 0-3,6 8 2,2 4-4,10 10 4,2 7 2,3 7-5,1 4-7,1 2-13,-1 0 6,0 5 8,10-2-1,4 1 0,8 1 3,13 0 0,3 1 1,6 1 3,0 3 10,-7 2 9,-5 6-9,-7-1-4,-8 4 2,-7 2 4,0 3-3,-1 1-2,-2 2 4,5 2 4,3 1 8,0-1 12,8 2 17,-3-3 14,7 1 21,1-4 18,4-6 26,1-2 12,9-9 6,0-4-5,4-6-2,1-3-8,1-11-10,-7-3-13,-5-8-20,-15-2-18,-11-5-12,-14 0 2,-12 1-1,-13 0 11,-11 4 18,-13 6 30,-8 6 32,-3 6 34,4 5 27,1 3 11,16 3-11,6 0-13,13 3-7,11 0-11,4 0-14,7 0-30,2 0-44,-1-1-40,1 1-47,0-3-62,-2 3-103,2 0-47,0 0-66,0 0-69,0 0-57,0 3-101,10-3-260,-14 5-234,-5 3 0,-16 1 0,-24 5 0</inkml:trace>
  <inkml:trace contextRef="#ctx0" brushRef="#br0" timeOffset="13483.8106">5518 5606 2257,'0'0'105,"0"0"38,3 0 33,-3 0 31,0 0 28,0-1 24,0 1 19,0-2 11,0 2 10,0 0-67,0-3-26,0 3-38,-8-2-28,-4-1-26,0 0-29,-6-1-22,-3 0-19,0-2-12,-2 2-10,-2-1-11,-7-1 0,1 0-1,-7 3-2,0-1-6,1 3 0,9 1-2,4 0 1,10 0-2,6 0 2,5 0-2,3 0-2,0 0-4,0 0-7,0 0-1,0 0 2,0 3 4,0 4-2,0 8 3,0 5 2,0 6-1,0 7 6,0-1 5,-3 0 6,0-1 1,0-7-3,0-2-2,0-5-1,3-5-1,0-2-4,0-3 1,0-2 0,9-5 3,3 2-1,14-4-1,10-1 1,10-2 0,6 2 3,-1 2-1,-2 1 1,-8 7 0,-9 4-8,-10 3 0,-10 7 2,-6 4-2,-6 4 1,-10 3 4,-7 0-2,-10 2 4,-10 2 3,-4-6 8,-3-1 9,-2-5-3,2-7 1,2-9 1,3-4-5,7-8-26,8-4-57,15-9-89,9-5-103,18-6-238,6-1-417,14-2 0,11 1 0,15-5 0</inkml:trace>
  <inkml:trace contextRef="#ctx0" brushRef="#br0" timeOffset="13834.8821">5858 5690 2481,'-3'0'93,"-5"7"24,-2 5 30,-2 9 12,-6 7 9,4 10 13,2 6 8,6-1 4,3 2 4,11-5-50,7-9-26,9-6-12,6-11-20,6-6-2,3-10-1,-1-6-12,-1-13-9,-5-7-7,-5-5-4,-7-9-15,-10-1-22,-10-4-22,-16 4-34,-8 0-21,-5 4-42,0 8-74,5 4-125,8 8-102,5-1-354,8 12 0,3 4 0</inkml:trace>
  <inkml:trace contextRef="#ctx0" brushRef="#br0" timeOffset="14895.5504">6615 5580 2097,'-6'8'86,"-9"7"50,-2 6 11,-7 13 34,6 3 15,4 6 5,7 5 2,7 2-4,7-3 3,10-4-49,9-8-29,5-7-41,6-13 0,-2-7-26,-6-8-12,-3-9-2,-5-11-2,-8-6 6,-8-9-5,-5-8-22,-15-6-20,-9-7-12,-2 1-10,-10 3-11,0 6 0,3 14-4,6 10-2,7 12-4,7 3-3,8 6 13,3 0 17,10 1 5,13 0 3,17-3 4,20 0 1,15-5 3,14 2 0,-4-4 5,-12 8 4,-22-1 11,-14 7 0,-19 7 20,-11 3 6,-7 10 4,-2 10-3,-5 3 4,0 6 3,3 1 6,1-3 5,2-2 2,9-9 4,8-7-13,4-6-1,6-8-4,10-6 2,4-6-3,-2-11-3,-1-5-5,-2-9-11,-7-7-3,-12-4-11,-8-2-16,-10 0-12,-12-1-6,-13 4-1,-3 0-8,-8 8-4,2 8 1,5 5 7,7 6-1,10 6-3,10 1-4,4 1 8,8 1 7,8 1-1,13-2 9,12-1 3,17 0-1,10 1-3,6 0 1,-4 3 1,-9 0 7,-16 5-7,-14 2-3,-14 5 1,-6 5 1,-9 6 3,0 5 3,0 4 3,0 4 1,3 0 5,0 3 9,6-8 8,7-3 2,3-10 15,11-5 10,6-7 1,4-3-4,4-14 3,2-6-1,-6-8-3,-7-5-7,-12-6-13,-12-2-10,-15 3-42,-15-1-51,-18 2-41,-5 1-75,-10 11-132,-3-2-604,3 16 0,6 3 0,13 8 0</inkml:trace>
  <inkml:trace contextRef="#ctx0" brushRef="#br0" timeOffset="15432.4823">8481 5433 2695,'0'-4'40,"0"2"-11,0-1 14,4 0 7,10 1 5,10-1 3,10-3 0,7 3 3,6-2-1,-8 3-46,-4 2 7,-10 4 11,-7 6-16,-3 7-8,-9 5-3,-3 4-2,-4 4 7,-7-1 2,-10 2 4,-8 0 0,-11-2 2,-8-3 0,-5-3 2,2-9-6,6-8-71,12-7-181,9-8-377,7-8 0,19-8 0,22-6 0</inkml:trace>
  <inkml:trace contextRef="#ctx0" brushRef="#br0" timeOffset="15664.854">8952 5304 2004,'-18'0'91,"-8"4"12,-14 9 8,-11 7 4,-1 9 3,6 10 0,14 6-1,20 1 2,18 0 1,26-4-72,17-4-62,16-9-94,13-15-162,13-8-264,6-8 0,-2-15 0,0-10 0</inkml:trace>
  <inkml:trace contextRef="#ctx0" brushRef="#br0" timeOffset="15899.3665">9718 5132 2659,'3'9'70,"6"7"9,1 13 3,1 14 2,4 6 1,-6 10 0,-8 8-1,3-4-8,-4-1-20,-4-3-93,4-12-140,-1-21-452,-4-3 0,2-12 0,0-14 0</inkml:trace>
  <inkml:trace contextRef="#ctx0" brushRef="#br0" timeOffset="16069.9074">9629 5456 3145,'0'-3'21,"0"3"8,6-3 4,9 3-2,14-2-15,13 0-39,26-5-112,43-9-488,-22 3 0,-2 3 0,-13 0 0</inkml:trace>
  <inkml:trace contextRef="#ctx0" brushRef="#br0" timeOffset="16290.3168">10242 5267 3460,'0'-1'32,"0"1"3,0 8 2,4 10 3,2 11-3,0 14 2,2 10 2,-1 2-6,2 2-8,-5-5-75,6-10-142,1-19-519,2-3 0,0-15 0</inkml:trace>
  <inkml:trace contextRef="#ctx0" brushRef="#br0" timeOffset="16700.5252">10842 5227 2034,'-5'-9'157,"-2"0"4,-7 1 5,-7 2 7,-4 7 4,-6 11 5,-2 7 0,2 4-2,5 2 1,8 3-110,11-4-46,5-1-2,8-3-4,9-5-6,6 0-3,6-1-4,10-1 0,1-2 4,0 1-3,-3-2 0,-8 4-3,-9 0 0,-9 2 2,-4 5-2,-9-3 1,-3 6-2,-11 0 1,-4-2 0,-9-3 2,-3-2-4,1-7-19,6-6-79,13-8-233,-3-6-349,11-10 0,6-9 0</inkml:trace>
  <inkml:trace contextRef="#ctx0" brushRef="#br0" timeOffset="18484.8701">12994 5218 1983,'-3'11'153,"-3"7"17,-5 6 8,1 9 4,7-1 15,-2 0 21,10-3 18,7-3 22,9-7 13,6-7-119,11-6-22,1-3-16,4-7-9,1-7-7,-7-4-28,-12-5-41,-9-1-24,-8 2-31,-8 4-23,0 3-9,-3 10-3,3 4 0,0 11 1,0 6 4,0 10 9,6 14 25,12 7 13,4 12 16,7 8 13,5 5 5,-4 2 3,-10-4 2,-8-1 7,-13-2 8,-20-4 9,-16 2-4,-24 2-8,-23 2-10,-25-1-162,1-65-738,10 38 0,26-26 0</inkml:trace>
  <inkml:trace contextRef="#ctx0" brushRef="#br0" timeOffset="18933.2428">14029 5404 2484,'0'0'42,"2"0"11,-1 0 12,2 0 19,11 5 27,11-1 11,17 4 3,20-5 3,19-2-1,8-1-54,1-4-76,-10-6-178,-16-31-465,-26 30 0,-19-2 0</inkml:trace>
  <inkml:trace contextRef="#ctx0" brushRef="#br0" timeOffset="19161.1669">14136 5649 3032,'6'3'21,"11"3"4,14-1 7,16 2 2,14-4-3,13-3-19,9 0-37,4-6-104,-1-12-477,-3 8 0,-6-3 0,-11-7 0</inkml:trace>
  <inkml:trace contextRef="#ctx0" brushRef="#br0" timeOffset="19484.2591">15391 5232 1126,'0'-7'183,"0"2"6,0 1 25,0-1 33,0 10 18,0 8 13,0 10 4,3 14 1,2 10 2,1 9-129,1 5-67,2-3-17,3-7-71,2-4-153,1-22-551,0-1 0,3-15 0,8-9 0</inkml:trace>
  <inkml:trace contextRef="#ctx0" brushRef="#br0" timeOffset="20229.9704">15985 5155 2109,'-21'-5'56,"-6"1"5,-11 1 10,-11 6 14,11 8 10,5 9 11,11 6 13,11 3 9,11 0 1,12-2-47,11-3 14,7-7-1,9 2-8,10-4-12,6 0-8,-4-1-12,-5 5-12,-9 4-11,-15 2 0,-14 1-7,-10 2-11,-13-1 2,-15-1 6,-4-4 40,-10-5 34,-4-9 16,6-4 13,5-8 2,16-11-4,14-8-6,8-9-15,16-5-14,15-4-22,13-3-52,7 6-58,8 3-21,-2 5-16,-9 7-7,-9 4 0,-15 10 7,-10 4 7,-7 4 11,-5 1 13,-2 5 12,2-4 24,0 5 7,5 5 5,1 5 16,0 6 8,4 6 9,-1 3 9,6 1-1,1 0 4,3-5 3,5-1 4,2-6 3,4-7 2,3-9-7,2-4-4,2-6-5,-2-10-11,-7-6-2,-7-6-6,-13-12-11,-9-5-9,-16-1-7,-13-2-4,-13 2-6,-4 4-20,-9 8-34,5 6-44,4 14-68,17 6-76,17 5-73,16 3-390,12 11 0,13 3 0,10 2 0</inkml:trace>
  <inkml:trace contextRef="#ctx0" brushRef="#br0" timeOffset="20442.4023">16927 5400 1584,'-1'14'68,"-1"8"12,-5 5 5,-1 6 2,-2-1 1,-4-3 0,2-2-9,5-5-70,-4-13-442,8 2 0,2-8 0,1-6 0</inkml:trace>
  <inkml:trace contextRef="#ctx0" brushRef="#br0" timeOffset="21841.6659">17264 5141 1258,'-6'11'116,"1"7"36,-1 10 16,-1 4 10,6 0 6,1 5 3,4-7 4,4 0 0,7-4 4,3-7-70,6-6-40,3-5-32,0-5-15,-3-3-8,-2-5-3,-1-7-7,-8-6-4,-2-2-4,-8-11-16,-2-4-7,-7-5-4,-7 2-6,-4 1 1,-2 9-4,-3 7-6,7 9-1,6 5-10,6 4 16,6 2 20,6 1 8,9-4 3,7 0 0,9-2-1,5 4 3,3-2 4,-3 6 1,-9 2 12,-8 10-11,-11 4 0,-6 11 7,-5 2 6,-5 3 4,0 0 5,5-2 13,1-5 12,8-4 11,6-5 4,12-7 0,3-5-6,5-4-12,-2-4-6,-3-4-4,-6-5-8,-6-6-15,-9-7-24,-6-6-29,-9-6-8,-15-5-4,-10-2-2,-12 0-1,-8 6-1,3 5 1,9 10 5,16 6-2,12 5 10,11 2 22,9 4 6,9-2 2,10 0 3,8-1-2,17 1 3,7-2-5,3 3-7,-1 6 0,-9-2-7,-16 4-3,-13 4-2,-11 7 2,-10 3 4,-3 9 5,0 1 8,0 5 18,3-2 27,8-2 19,5 4 19,8 0 8,9-6 5,5 2 2,6-1 5,0-7 4,3-5-4,-5-6-12,0-3-21,-6-7-14,-4-6-4,-7-1-5,-6-8-5,-12-5 1,-6-8-6,-9-10-4,-12 1 1,-7-5 6,-5 3 13,-7 7 4,2 5-2,3 8-2,7 9 1,3 1-6,8 2 0,2 4-4,7 5-4,4-2-4,0 2-7,3 0-2,0 0 0,-4 0-1,4-1 0,0 1-3,-1 0-2,1 0 2,0 0 1,0 0-1,0 0 3,0 0 5,0 0 5,0-1 7,0 1-1,0 0 1,0 0 3,0 0-1,0 0 0,0-2-3,0 2-6,0 0-7,0 0-7,0-1-6,0-1-2,0-1 1,0-2-4,-2 0-2,1-2-3,-2 1-14,0 2-25,-1-3-43,2 3-68,1 1-128,1 0-135,-5-7-590,-6 10 0,-19 3 0,-25 2 0</inkml:trace>
  <inkml:trace contextRef="#ctx0" brushRef="#br0" timeOffset="22943.8839">5801 7025 1959,'0'0'27,"0"0"5,-3 0 14,3 0 21,0 3 7,0 2 17,0 10 32,0 15 19,6 17 21,0 20 10,7 27 16,1 22 9,2 23-1,-5 22-11,-5 11 1,-4 12-14,-2 6-22,0-3-5,0-4-12,-3-4-21,-5-5-11,-3-10-7,-5-9-6,-4-8-10,-4-16-8,0-14-6,-3-17-10,5-19-28,5-19-25,3-21-106,7-27-87,5-17-162,2-41-548,6-4 0,12-23 0,11-15 0</inkml:trace>
  <inkml:trace contextRef="#ctx0" brushRef="#br0" timeOffset="24557.8898">6048 8458 1564,'-2'-5'60,"-1"3"-5,0-2-3,1 0 9,2 4 16,2 0 8,3 0 12,5 0 16,16 0 14,14 0-39,20 0-8,22-3 10,26-1 22,20 0-3,30-7-13,33 2 0,27-2-8,35-1-10,34 1-8,26 2-9,29 0-2,28-4-4,28 3-16,17-7-4,24-2-3,11-6 17,18 2 8,3-2 14,8-1 9,-4 3 16,-7 2 10,-13 3 8,-22 0 10,-14 6 2,-31-1-1,-23 6-19,-34 1-14,-25 3-20,-32-3-17,-36 1-13,-32-4-17,-38-3-8,-34-2-11,-38-1-1,-32 1 0,-30 2 5,-17 4 7,-14 3 1,-6 4 1,3 1-3,0 0 5,3 0-3,-3 0-9,0-2-4,0 2-2,1 0-7,-2-1-8,2 1 2,-1 0-2,0 0 2,0 0 0,0 0-1,0 0 6,0 0 3,0 0-1,0 0 0,2 0 2,-1 3-2,2 0 2,-1 4 2,3 1 2,-1 3 4,-1 6-1,-1 6 3,-1 6 2,-1 9-4,0 11 2,0 12-1,0 10-3,0 13 2,-1 12-1,1 4-2,1 9 0,2-1-2,4 2-2,3 5 4,4 0 9,-1 0 10,6 0 10,-4-5 1,2-6 0,-2-4 0,0-9 0,-5-11 0,-3-7 0,-4-12-1,0-9-11,-6-10-8,-7-8-2,-9-7-3,-14-1 4,-16-8 3,-19 0 1,-19-4 0,-24-3-1,-21-2 0,-27-4 0,-21-2 0,-22 0-4,-28-3-2,-23 3-3,-22 5 3,-26-1 0,-21 4 3,-19 3 1,-17 3 3,-27-2 6,-7 2 21,-26-3 30,-4 7 22,-18-2 13,4 5 1,-10-2-2,11 5-2,0-4 11,16 6-11,13-3-3,18 4-29,16-1-33,31 5-25,23-2-18,28-2 2,35-2-5,38-4-2,29-9-7,38-10 14,32 1-9,28-9 18,30-8 15,24 1-8,18-2-8,10-2-20,8 3-14,0 2 12,2 3-13,1 4 7,3-2 3,3-3-5,3 2-12,-1-2 10,-5 2 8,-3 1 26,-3 3 22,0 1-3,0 0 6,-2 0-10,1 4 8,-5 2 0,-2-3 4,0 2 6,1-1-7,1-4-47,3-1-43,-3-3-41,6-3-46,-2-7-62,2-7-65,2-4-49,4-4-127,3-9-175,-6-2-315,0-6 0,-9-9 0,-12-8 0</inkml:trace>
  <inkml:trace contextRef="#ctx0" brushRef="#br0" timeOffset="25662.0257">5899 7032 2328,'0'0'31,"0"0"-20,0 1 4,0 3-2,3 4 7,7 1 9,10 2 10,14 1 3,16-3 8,22-2-36,23-6 22,22-2 25,22-6 0,29-5 1,22-1-4,22-3-8,14 2-9,23-2-9,14 5-6,13-3-5,21 3-9,10 2-2,13-5-5,11 5 2,11-4-3,6 3-2,7-3 3,0 3 8,-4-1-3,-7 2 0,-9 3 0,-9 0-1,-13 0 2,-9-1-1,-11 0-1,-12-1-4,-14-1 1,-14-3-2,-11-2 1,-18 3 1,-18-3-5,-11-1 2,-10 3-2,-15-4-1,-12 2 1,-9-1 6,-11 0-3,-13 0-3,-9 3-7,-9 1-14,-4 1-9,-6 2-18,-9-1 0,-9 0 1,-6-2-2,-9 1 6,-14-1 7,-9 1 14,-12 2 9,-17 2 8,-6 3 12,-3 3 19,-3 0 4,-3 0 3,3 3 1,3 4-2,-3 4-7,6 7-12,0 7-3,3 10 6,1 16-1,4 15 0,-3 27 6,-1 23 3,-1 23 0,5 21-3,-1 15 0,11 5-11,8-3-42,7-4-121,7-15-141,-1-12-261,-18-13 0,-11-20 0,-12-16 0</inkml:trace>
  <inkml:trace contextRef="#ctx0" brushRef="#br0" timeOffset="26585.7266">5650 9789 1460,'0'0'34,"2"0"18,-1 5 33,1 8 36,1 10 25,1 12 14,-4 22 5,3 11 6,-6 11 1,3 8-30,0 1-2,0-6-19,0-5-32,6-8-36,2-9-30,4-10-25,3-9-25,9-11-42,3-12-42,11-12-34,14-12-43,22-17-110,13-2-160,11-5 0,10-8 0,6 1 0</inkml:trace>
  <inkml:trace contextRef="#ctx0" brushRef="#br0" timeOffset="27316.3969">8127 7243 1811,'0'-3'118,"0"3"2,0-2-9,0 2-2,0 0 4,0 8 5,3 13 4,6 15 2,6 23 9,5 28-80,7 32-13,3 24 3,-3 21 9,-1 22 1,-7 10-1,-2 0-6,-11-4-2,0-2-4,0-12-1,-3-11-10,0-8-7,6-13-6,-1-17-2,5-12 2,1-12-9,-4-19-61,2-18-187,-9-13-389,0-23 0,-4-19 0</inkml:trace>
  <inkml:trace contextRef="#ctx0" brushRef="#br0" timeOffset="28233.9655">6756 7554 3080,'-9'0'73,"0"-1"14,0-3 15,0 0 2,6-3-2,3 0 3,2 0 1,8 0 0,7 1 3,11 3-61,14 2-12,13 1-16,11 8-14,-2 10-1,-8 14 1,-11 6-3,-19 13-2,-17 10 1,-15-1 0,-13 1 5,-13 0 1,-7-6 2,-14-7 0,-7-6 4,-6-6 0,1-10 0,6-10-14,13-9-53,16-10-209,19-40-511,16 6 0,22-15 0</inkml:trace>
  <inkml:trace contextRef="#ctx0" brushRef="#br0" timeOffset="28488.3072">7343 7489 2602,'-24'1'71,"-12"11"12,-11 8 8,-4 14 4,8 12 2,9 10-1,16 7-1,14 0-8,17-5-11,16-8-80,12-7-51,7-14-61,6-10-128,-7-42-350,-7 25 0,-10-4 0,-10-5 0</inkml:trace>
  <inkml:trace contextRef="#ctx0" brushRef="#br0" timeOffset="29053.3352">6648 9215 1859,'-2'22'97,"2"7"5,0 7 11,-1 13 20,1 2 5,1 0 3,5-3 0,8 0 3,9-8 0,10-10-80,12-10 1,6-9 10,5-11 10,-4-11-2,4-11 1,-5-12-2,-7 0 0,-14-3-7,-9 10 0,-12 11-7,-6 9-8,-6 17-12,-3 7-19,3 16-16,3 9-4,4 12-1,12 6-1,9 7 4,11 8 1,8 1 19,-3 2 37,-5-2 33,-8-1 27,-14-4 24,-8 1 21,-12-9 19,-14 0 9,-13-5 4,-18-3-3,-20-3-22,-18-1-54,-10-6-80,-9-1-112,1-4-132,9-10-198,6-18-642,8 7 0,9-15 0,4-10 0</inkml:trace>
  <inkml:trace contextRef="#ctx0" brushRef="#br0" timeOffset="35175.1673">22033 4714 740,'0'0'92,"0"0"30,0 0 38,0 0 25,0 0 10,0 0 3,0 0 1,0 0-1,0 0-3,0 0-68,0 0-28,0 0-29,0 0-36,0 0-24,0 0-5,0 0 10,0 0 5,0 0 2,0 0 4,0 0 1,0 0 0,0 0-4,0 0-5,0 0-5,0 0-6,0 0-14,0 0-4,0 0-2,0 0 3,0 0 0,0 0 5,0 0 6,0 0 9,0 0 15,0 0 10,0 0 7,0 0 0,0 0 0,0 0 2,0 0 3,0 0 2,0 0 5,0 0 9,0 0 4,0 0 5,0 0 8,0 0 11,0 0 17,0 0-5,0 0 1,-3 0-7,-1 0-8,0 0-13,-6 0-13,-2 0-11,-6 0-13,-9 1-14,-7 1-13,-12 1 1,-6 2-1,-1-1 0,8 1 2,10-3-1,16 1-2,8-3-3,7 1-2,5-1-1,-1 0-2,0 0-1,-1 0-1,1 0 0,0 0-1,-2 0-1,2 0-2,0 0-3,0 0 2,0 0-1,0 3 1,0 0 4,-1 5-3,-1 4 5,-4 5-2,-5 3 5,-3 2 0,-3-1 4,0 3-2,2-4-1,3-3-6,9-6-12,0-1 11,6-5 0,11-3 2,6-1-3,8-1 3,10 0-1,8 2 3,7 5 0,-5 4 6,-1 7 5,-8 4-3,-11 6-5,-7-2 1,-11 4 2,-7 1 8,-8-1 12,-6-1 7,-10 0 4,-9-1 8,-11-5 6,-5-3-5,-6-4 2,2-9-2,-3-2-22,8-8-34,14-6-63,12-4-84,12-3-146,14-9-565,16 6 0,4-2 0,15-3 0</inkml:trace>
  <inkml:trace contextRef="#ctx0" brushRef="#br0" timeOffset="35574.0911">22259 4875 2594,'-12'9'91,"-3"6"14,0 7 12,-8 11 15,13 1 15,4 3 7,6 1 5,7-4 13,12-5 2,2-2-66,2-8-11,8-5-7,-3-9-9,-1-4-14,3-9-13,-4-6-10,-2-4-9,-3-10-24,-9-8-27,-4-6-16,-12 0-12,-10-1-8,-7 4-7,-2 7-3,-4 9-17,1 6-50,5 10-83,9 2-124,8-1-346,0 10 0,8-4 0,8-3 0</inkml:trace>
  <inkml:trace contextRef="#ctx0" brushRef="#br0" timeOffset="36601.3653">22834 4805 2190,'-6'6'89,"-2"4"36,1 7 25,-7 6 21,10 8 7,1 7 7,4 3 4,5 4 0,12-4 5,5-3-32,14-5-40,7-7-27,6-10-22,-5-9-19,1-7-7,-11-7-8,-8-6-3,-11-6-4,-8-8-13,-8-11-20,-15-6-5,-6 0-8,-6 1-3,1 8 0,-5 3 1,7 10-2,8 7 3,3 5 9,9 3 7,2 3-3,8-1 5,3 0 2,14-2 1,4-1-3,12 2 5,5 2-3,-4 2-4,-5 2-6,-5 3 7,-10 6 9,-8 4 2,-5 7 3,-4 10 3,-3 5 2,0 0-3,5 10 17,2-8-1,9-2 4,3-3 3,9-7 4,4-12 1,1-4-5,-1-6-3,-4-7 1,-5-7-6,-5-6-17,-8-12-10,-3-7-9,-11-6-16,-6-1-8,-5 0-4,-9 6 1,-5 7-4,-1 7 1,0 6 4,6 5 9,7 4 14,11 2-5,3 6 12,6-5 6,10 2 0,6 2-1,10-2 2,10 2-4,6-2-1,0 3-1,-4 3-10,-9 1 9,-9 5-4,-9 5-2,-7 6 0,1 4-2,-2-1 1,0 5 4,1 0 2,1-1 9,1-1 15,8-4 9,4-3 20,6-3 8,6-7 9,0-4 6,0-5 1,-1-7 4,-8-2-2,-3-6-8,-5-3-14,-10-10-12,-3-2-24,-6-6-18,-13-1-18,-4 4-10,-4 4-7,-6 7-7,0 9-21,5 6-56,8 7-80,0 6-126,14-5-174,0 6-301,3-1 0,0-3 0</inkml:trace>
  <inkml:trace contextRef="#ctx0" brushRef="#br0" timeOffset="37132.0306">24157 4749 1521,'0'0'149,"0"0"23,0 0 13,0 0 18,0 0 25,0 0 20,0 0 18,0 0 14,0 0 6,1 0-106,-1 0-39,0 0-16,2 0-9,1 0-14,1 0-18,2 1-24,3-1-14,3 4-11,5-1-4,2-2 0,9 2-1,-1-3-6,-2 0-7,-3 0-6,-6-3-13,-9 3 1,-3 3 1,-4-1-1,0 7-1,0 6 1,0 7-2,1 7-2,-1 4 3,0 3 4,-1-1 7,-4-2 7,-7-4-1,-9-2-3,-15-7 2,-14 0-1,-13-8-7,-8 0-33,0-7-57,11-3-91,28-12-264,14-7-344,29-9 0,25-9 0,15-9 0</inkml:trace>
  <inkml:trace contextRef="#ctx0" brushRef="#br0" timeOffset="37370.3923">24527 4645 2048,'-11'2'114,"-1"8"10,-6 9 1,-4 8 2,4 6 5,7 9 1,5 4-2,6-3-5,12-3-40,8-5-196,10-15-197,3 0-238,5-11 0,2-5 0,2-11 0</inkml:trace>
  <inkml:trace contextRef="#ctx0" brushRef="#br0" timeOffset="37829.2977">25082 4584 1713,'0'-4'72,"0"3"-2,0-1 34,0 7 25,0 9 18,0 12 6,0 14 1,0 15 0,3 8 1,0 1-78,-3 2 8,3-9 6,-3-10-34,-3-10-38,-3-8-118,3-14-148,-8-28-319,-2 13 0,6-8 0,2-15 0</inkml:trace>
  <inkml:trace contextRef="#ctx0" brushRef="#br0" timeOffset="37989.9725">24951 4861 2222,'2'-1'47,"2"1"9,11 0-15,15 0-25,16-5-70,29-4-411,9 4 0,7-4 0,-7-2 0</inkml:trace>
  <inkml:trace contextRef="#ctx0" brushRef="#br0" timeOffset="38231.2276">25548 4647 1498,'3'15'89,"-3"9"8,0 10 3,2 12 1,-4-1 1,2 2-4,0-2-20,2-6-60,0-17-454,-2 0 0,3-9 0,10-9 0</inkml:trace>
  <inkml:trace contextRef="#ctx0" brushRef="#br0" timeOffset="38607.1645">26108 4630 1691,'-15'0'116,"-9"0"25,-9 3 15,-10 6 2,-3 1 4,1 9 0,9 4 4,9 3 4,16 0 2,15-3-66,13 0-45,8-3-16,11-3-7,3 0-4,3-1-1,0 3-2,-6 0-3,-7 2-2,-15 3-2,-7 1-4,-10 1 4,-5-2-8,-11 1-5,-2-4 0,-11 1-1,-3-8-8,1-5-40,4-4-82,13-12-204,4-10-302,8-9 0,13-9 0,13-14 0</inkml:trace>
  <inkml:trace contextRef="#ctx0" brushRef="#br0" timeOffset="39701.2806">26433 4714 1723,'-3'16'81,"0"8"9,-2 8 6,2 7 3,3 0 1,1-3 4,6-3-1,9-1 3,4-11 3,9-7-54,6-7-29,-1-4-21,3-11-24,-4-6-20,-8-7-13,-10-8-4,-9-9 1,-16-2 6,-13 1 10,-6 4 4,-4 6 8,-7 6 14,5 9 18,7 3 17,11 7 12,8-1 9,12 5 10,9 0-3,12 0-11,12 0-9,11 0 1,13-2-2,2 2-1,-2 0-3,-10 2-5,-17 3-7,-14 5-1,-13 5 5,-6 5 10,-9 8 4,-1 1 1,1 2 2,0 1 6,4-3 15,2-4 18,6-4 13,8-4-1,8-8-7,7-5-11,10-1-3,3-10 0,-1-2-2,-5-8-5,-6-3-14,-12-9-22,-11-5-23,-8-3-10,-11 2-3,-9-1-4,-3 5-2,-5 3-3,-1 8 2,6 4 2,10 5-1,10 3-4,4 4 8,4 1 5,8 0 1,2 3 3,10-5 0,9 5 2,9 0-6,6 0-2,-1 3-1,-2 2 5,-9 4-3,-10 1-1,-8 4-4,-7 3 2,-7 0 2,2 3 0,-3 0 6,0 1 1,0 1 6,6-1 16,1-4 14,4 0 13,8-5 8,4-1 4,10-5 4,5-3 3,4-2 2,5-5-1,-4 1 0,-6-6-6,-12 3-6,-9-5-8,-11 1-8,-5-6-5,-3 1-7,-9-4-4,0-5-3,-7-1-3,-3-4-4,1 0-6,0 3-6,6 1-6,6 7-5,2 4-20,4 8-23,3 1-9,0 2-4,0 2-12,0 0-29,0-1-64,0 2-36,0-3-117,-2-6-250,1 7 0,-2 1 0,1-4 0</inkml:trace>
  <inkml:trace contextRef="#ctx0" brushRef="#br0" timeOffset="40281.8952">27665 4662 1804,'0'0'22,"0"0"24,0 6 32,0 2 22,0 7 14,0 3 5,3 7 4,2 2 6,4-2 10,2 1 14,4-6 24,0-6-4,6-5-26,5-7-19,-1-4-10,5-7-4,0-5-3,-1-4-9,-8-4-12,-3-4-25,-9 3-39,-3 6-40,-4 3-14,-2 9-3,0 3-2,0 11 3,0 6 0,0 10 6,2 10 3,3 12 12,1 9 12,0 6 25,2 1 15,-5-1 10,-6-3 10,-12-3 3,-17-4-3,-13-3 0,-12-3-1,-11-6-44,-6-7-130,-1-14-729,-3-4 0,7-10 0,24-20 0</inkml:trace>
  <inkml:trace contextRef="#ctx0" brushRef="#br0" timeOffset="40690.4873">28411 4768 1746,'-5'5'100,"1"2"15,1-1 25,-2 3 21,4-4 43,11-2 11,13-3 4,17 0 1,16 0 2,16 0-65,4 0-68,-6 0-61,-6 0-136,-18 0-200,-20 2-332,-16 2 0,-14 1 0</inkml:trace>
  <inkml:trace contextRef="#ctx0" brushRef="#br0" timeOffset="40874.0489">28534 4993 3036,'3'2'20,"5"-1"3,14 2 2,16-2 0,18 1 0,22-4-43,12-2-142,14-11-435,-15 8 0,-13-3 0,-14-4 0</inkml:trace>
  <inkml:trace contextRef="#ctx0" brushRef="#br0" timeOffset="41118.0983">29446 4576 2444,'0'0'42,"0"1"34,0 9 21,0 11 4,-1 13 1,-2 12 2,1 15 0,-3 5-2,1 3 3,-2-6-22,0-5-55,3-12-165,12-18-513,-9-5 0,12-14 0,12-8 0</inkml:trace>
  <inkml:trace contextRef="#ctx0" brushRef="#br0" timeOffset="41821.2336">29904 4596 1526,'-5'-11'126,"-4"5"31,-6 0 42,-7 3 17,-4 9 3,-6 11 1,2 9 1,6 2 1,12 4 4,8 3-108,8-6-17,11-1-28,6-3-39,5-2-18,10-4-1,4 7 0,-2-3-2,-3 3-1,-8-1-5,-8 1 1,-13-4 2,-3-1-2,-6-4 0,-4 0 1,-13-8 2,-5 0-2,-7-7 3,-9 0-1,1-14 5,2-3-1,14-8-5,9-8-8,12-4-11,15 1-8,15 2-4,14 1-3,7 9-1,12 5 1,0 4-3,-2 5 3,-10 5 0,-17 2-4,-11 0 9,-11 1 16,-9 1 9,-6 5 13,0 5 4,-2 5 5,5 6 4,0 4 7,0 3 6,12-3 13,5 1 12,7-5 10,9-7 8,6-6 2,-1-5 6,2-6-3,-11-9 0,-3-4-8,-7-9-4,-10-7-3,-1-6-13,-8-4-20,-5 3-27,-7 4-38,0 8-48,-3 8-52,1 10-90,7 3-185,2-11-412,4 20 0,4 2 0,3 0 0</inkml:trace>
  <inkml:trace contextRef="#ctx0" brushRef="#br0" timeOffset="42016.71">30570 5013 1536,'0'14'101,"0"8"22,-4 0 13,-7 6 6,-7-6 3,-7-5 2,-7 2-10,5-6-58,3-6-102,10-9-481,8-1 0,6-6 0,14-11 0</inkml:trace>
  <inkml:trace contextRef="#ctx0" brushRef="#br0" timeOffset="43043.4309">30852 4698 1400,'-11'-1'31,"0"-1"22,-6 12 28,-3 7 16,5 14 15,0 8 4,3 12 8,7 2 29,2-7 19,6-2 13,6-10-2,3-9-13,2-11-24,10-7-14,1-7-15,5-7-4,2-10-11,-2-8-40,-3-10-47,-10-8-26,-6-9-20,-7 1-11,-4 4-7,-9 4-4,-3 6-1,-6 11 2,-2 9 2,-1 5 16,3 3 36,11 4 8,2 2-7,7 0 11,4 0 3,10 2 4,8 1-1,6-2 2,11 2-5,1 2-7,-4 2-11,-14 7-1,-6 1 8,-12 6-6,-6 1 2,-5 4 3,-2-1 9,-2 2 8,3 0 10,3 1 17,0 1 8,12-3 5,4 0 2,7-7 0,7 0-2,3-8-1,0-4-5,-1-2-11,-2-10-9,-3-4-15,-3-6-21,-6-4-20,-7-12-31,-2-5-13,-12-5-8,-11-6-6,-10 2-3,-9 1-2,-3 6 5,3 12 4,9 4 25,8 8 19,13 8 27,9 2 13,10 5 9,8-3 6,10 5 4,8 0 1,11 0-1,3 0-3,-5 7-11,-7-3-7,-13 7-3,-7 1-1,-13-1 1,-5 7 0,-3 1 0,0 5 3,0 3 9,0 5 17,7 5 10,4-1 12,8-1 18,7-8 19,10-2 12,3-6 8,2-11 5,1-4 1,0-5-5,-4-6-17,-2-5-7,-3-8-7,-10-3-17,-7-9-25,-10-7-20,-12-1-13,-12-7-15,-10 2-28,-9 6-41,-5 3-68,0 14-144,12 5-564,-9 11 0,1 9 0,-5 7 0</inkml:trace>
  <inkml:trace contextRef="#ctx0" brushRef="#br0" timeOffset="46561.4044">30745 5325 1121,'0'0'78,"0"2"48,0 0 45,1-2 29,-1 3 37,6-3 25,5-3 20,4 1 19,7-4 11,3 2-29,5-3-19,13-1-31,14 2-34,17 1-22,18 0-29,19-2-20,13 2-19,8-3-18,5-1-9,-4-1-16,-16 0-13,-16 1-16,-26 1-11,-30 4-6,-19-1-7,-17 3 0,-6 1-8,-3 1-8,0 0-26,-3-2-56,3 2-78,-6 0-129,3-3-114,-3-5-405,-8 5 0,-4 2 0,-1 1 0</inkml:trace>
  <inkml:trace contextRef="#ctx0" brushRef="#br0" timeOffset="47377.8824">26215 5259 1310,'15'2'107,"9"-1"32,6 3 28,8-4 17,9 0 12,7 0 6,12-7 5,17-2 3,22-3-1,22-2-69,17 3-37,6 1-33,-2 6-39,-19 3-36,-25-1-46,-30 2-66,-27 0-79,-25 0-38,-13 0-5,-4-2-247,-8 3 0,1-2 0,-5 1 0</inkml:trace>
  <inkml:trace contextRef="#ctx0" brushRef="#br0" timeOffset="48281.778">23173 5274 706,'-10'0'84,"1"0"18,-7 0 9,-1 0 3,1 0 3,2 0 5,1 0 23,2 0 44,3 0 47,1 1-20,4 0 6,0-1 0,3 0-5,3 0 9,7 0 8,12 0 10,18 0-16,19 0-36,22-1-45,18-3-42,10 0-25,5-2-16,5-1-4,-6-1-13,-12-3-9,-14-1-17,-25 0-7,-21 2-13,-21 3-25,-12 4-27,-6-1-26,-2 3-24,-2 1-33,-1 0-42,-2 0-78,-1 0-70,-4 0-348,-2 5 0,-3-1 0,1 0 0</inkml:trace>
  <inkml:trace contextRef="#ctx0" brushRef="#br0" timeOffset="48930.3235">21690 5550 1284,'2'2'61,"-2"0"4,1-2 31,2 5 46,6 0 30,4 0 23,7 1 23,12 0 21,11 1 19,18-4-27,26 4-9,39-2 5,43-2-24,40-3-46,48 3-30,26-9-21,15-9-21,-1 2-21,-19-2-18,-40-5-16,-42 5-6,-47 7-14,-50 2-76,-42 1-102,-30 5-158,-31-18-414,-27 16 0,-20-2 0,-15 1 0</inkml:trace>
  <inkml:trace contextRef="#ctx0" brushRef="#br0" timeOffset="49253.8444">22774 5946 2124,'0'0'50,"0"0"4,0 3 16,0 5 22,-2 10 11,2 11 4,0 11 1,-3 11 0,0 1 0,0 4-52,3 0-7,0-3-34,0-10-101,6-14-202,-3-7-246,11-12 0,5-13 0</inkml:trace>
  <inkml:trace contextRef="#ctx0" brushRef="#br0" timeOffset="50161.8477">23157 6046 1344,'-6'4'114,"-5"7"12,-2 6 3,4 4 6,5 1 14,4 4 4,13-2 19,11-4 14,11-6 13,7-5-76,11-6-25,-4-6-11,-5-8 0,-8-1-4,-10-5-11,-15-7-2,-7-2-22,-11-2-15,-9 2-14,-8 2-10,-6 7-5,-11 2-2,1 8-2,4 3-2,7 1 8,17 0-4,10-2 7,16 0 2,18-4 3,8 0 6,9-2 2,9 6 1,2 1 0,-5 1-2,-7 6-7,-9 6 0,-14 5 0,-9 6-1,-9 6 2,-7 2-4,0 1-1,0-1-1,7-3 4,1-6 14,4-5 12,9-8 4,3-2 2,-1-8 3,7-2-2,-6-8 0,-3-5-2,-9-6-7,-5-8-12,-12-4-19,-9 1-11,-8 5-6,-5 1-5,-5 11-6,0 5 0,5 8 4,12 2-1,7-3 10,13 4 8,13-4 4,17-3 0,14 1 3,19-1 0,10 3 0,3 4 0,-4 3-4,-12 5 1,-14 7 0,-21 8 1,-10 4 1,-14 10 3,-6 2 0,0-1 2,-2-2 18,7-6 28,4-8 49,4-5 29,7-11 9,7-3 2,5-7 2,-1-6-2,1-6-4,-2-8-5,-6-5-32,-4-8-47,-13 2-75,-8-2-47,-9 2-21,-13 6-74,-8 10-114,1 10-244,-15 10-338,-1 12 0,-4-1 0</inkml:trace>
  <inkml:trace contextRef="#ctx0" brushRef="#br0" timeOffset="50656.181">26346 5528 2136,'-11'0'-6,"-2"0"-32,2 0-44,-2 0 5,13-3 39,2 3 37,3 0 45,6 0 34,11 0 26,15 0 13,15 0 12,11 0 36,11-2 47,6 2-4,3 0-34,3 0-30,9 0-42,14-2-34,19-3-27,18-3-11,17-4-5,7-5-10,-11 3-14,-22 2-23,-30 2-70,-38 6-66,-33 3-108,-30-1-336,-22 11 0,-16 0 0,-11 2 0</inkml:trace>
  <inkml:trace contextRef="#ctx0" brushRef="#br0" timeOffset="50961.1671">26966 5857 1602,'0'4'53,"0"-3"26,0 5 65,0 2 19,0 7 10,6 3 2,0 14 1,5 5 1,1 6 0,1 3-38,-2 3-13,-5-6-30,-2-3-85,-4-7-96,-4-9-82,14-14-440,-4-5 0,5-5 0,12-14 0</inkml:trace>
  <inkml:trace contextRef="#ctx0" brushRef="#br0" timeOffset="51853.5436">27413 5983 1607,'-3'0'59,"-2"3"16,-5 6 13,-2 3 6,3 2 8,-3 3 21,9 3 29,3-2 20,10-2 8,10-5-32,6-4-10,4-4-9,3-3-11,-1-6-6,-10-5-7,-4-3-23,-12-4-38,-3-8-33,-11 0-11,-8 1-5,-5 4-11,-7 4-7,-6 5 0,7 7 5,7 1 16,10 1 5,14 0 16,12-2 21,14-1 9,11-5 4,8 2 2,5 0 0,0 3-1,-7 4-6,-9 2-16,-13 8-3,-10 7-3,-9 2-11,-6 5-1,-1 3-7,1 1-2,0-2 0,1-6 2,1-1 5,5-6 14,10-4 2,5-4 0,4 0 1,4-6 0,-1-3 0,-4-5 2,-8-3-5,-10-8-14,-5-7-16,-11-3-18,-11-4-5,-7 2-5,-1-2-1,-2 8 1,8 8 4,9 3-6,8 5 4,16 4 14,11 1 10,15 2 10,12 3 1,13 1 4,4 1 1,-1 3-2,-8 8-4,-10 4 4,-17 5 1,-17 6 0,-6 3 3,-9 2-2,-3-1 6,1 1 1,2-6 23,1-3 42,5-3 26,10-7 15,12-9 10,8 1 2,11-8 0,6-8 1,-2-3-4,-10-7-3,-3-4-29,-20-6-62,-9-2-49,-17-4-37,-14-2-45,-13 0-80,-13 9-116,6 4-661,-13 17 0,3 5 0,18 5 0</inkml:trace>
  <inkml:trace contextRef="#ctx0" brushRef="#br0" timeOffset="52380.3772">30860 5649 1953,'-4'24'20,"1"7"4,2 13 1,2 12-1,6-6 0,6-6-5,-4-2-19,3-10-62,6-12-343,-15 3 0,1-9 0,1-11 0</inkml:trace>
  <inkml:trace contextRef="#ctx0" brushRef="#br0" timeOffset="53347.1982">31177 5709 1204,'-5'6'48,"-1"5"10,-1 5 8,1 7 7,3-1 14,4 7 13,11-5 27,11 1 23,7-7 12,7-4-14,4-6-9,-3-4-9,-7-5-6,-8-7-6,-9-1-16,-9-8-21,-10-5-31,-14-8-24,-12 1-12,-11-3-21,-8 5-3,2 5-1,10 7 1,13 5 10,14 4 11,14 3 14,14-2 6,14-4 5,16 0 1,16-2 3,11 1-1,10 2-1,-4 2-6,-8 3-13,-18 6-10,-14 1-7,-20 4-2,-12 6 0,-14 7-1,-8 2 2,-5 4 3,1 0 2,0-1 8,3-5 12,10-6 18,2-2 11,8-7 3,8 3 2,5-6 1,11 0-6,7-3 0,8-4-2,-2-2-7,-4-5-10,-4-3-19,-10-4-14,-12-6-7,-6 2-5,-10-9-5,-10-1 3,-10-5-2,-10 5-3,-3 1 0,3 7 2,7 5 6,8 9 4,9-1 4,10 6-4,0 0 6,10 1-2,12 0 0,11 0 3,21 0-2,15 2 0,5 4-3,-2 6-3,-7 5 0,-9 6 5,-13 5 0,-13 2 3,-12 5 1,-4 1 0,-5 0 12,-5-1 16,6-2 44,1-7 40,6-7 22,4-6 7,8-6 7,1-6-5,4-6 3,4-6 0,-2-7-6,-9-9-16,-4-2-41,-10-7-46,-10 2-24,-9-3-41,-13 9-52,-15 5-68,-18 11-109,-19 9-208,-28 13-410,-16 6 0,-10 2 0</inkml:trace>
  <inkml:trace contextRef="#ctx0" brushRef="#br0" timeOffset="53927.1316">24635 5776 3027,'-39'20'43,"-23"14"3,-29 18 1,-31 9 0,-11 5 0,-13 4-22,5 0-87,18-11-190,19-1-341,22-7 0,30-16 0,20-21 0</inkml:trace>
  <inkml:trace contextRef="#ctx0" brushRef="#br0" timeOffset="54237.8461">23797 4601 1641,'-8'7'7,"-6"13"-1,-10 14 2,-13 18-6,-7 16-127,-17 25-182,-8 10 0,-2 1 0,-1-2 0</inkml:trace>
  <inkml:trace contextRef="#ctx0" brushRef="#br0" timeOffset="55047.318">22704 7395 466,'0'1'3,"0"1"0,0 0 1,0 1 58,0 1 56,0 0 54,0 0 86,0 1 48,0-3 19,2 0 2,-2 1 2,-2-1 2,-4 1-1,-10 2-56,-9 7-54,-15 2-55,-8 2-82,-2 8-51,2 0-18,8 1-6,13-2-3,14-1 1,10-2 2,12-2-1,8-3 0,4-4 1,2 2-3,7-1 3,1-3 0,-1 0 1,4 2 0,-4 2-3,-5 1-2,-1 5-1,-10-1 0,-6 6-1,-4-2 3,-8 2 1,-7 1 1,-9-4 2,-7 0 2,-6-3-2,-8-3 1,-1-7-5,-1-5-37,3-3-85,7-11-120,16-7-114,12-14-299,14 1 0,21-8 0,17 3 0</inkml:trace>
  <inkml:trace contextRef="#ctx0" brushRef="#br0" timeOffset="55385.4525">23052 7596 2055,'-6'1'133,"0"6"14,1 6 5,-1 5 5,3 4 7,6 4 6,8-2 10,8-6 17,6-3 9,9-6-89,2-6-34,5-6-7,-5-7-2,-3-4-6,-7-3-5,-10-5-7,-10-2-21,-9 0-18,-10-1-9,-11-2-8,-6 2-6,-6 5-21,-3 8-34,2 7-52,10 2-100,9 3-125,12 1-342,5 2 0,7-3 0</inkml:trace>
  <inkml:trace contextRef="#ctx0" brushRef="#br0" timeOffset="55826.5378">23546 7500 2176,'-2'0'138,"2"0"28,-2 0 22,2 0 14,0 0 13,0 0 3,0 0 3,0 0 3,0 0 14,2 0-93,3-3-36,4-1-30,7-1-18,6 0-15,6 1-14,2 2-3,-4 4-4,-1 7 0,-4 3-14,-7 3-6,-5 6 3,-6 3 0,-6-1 1,-8 0 0,-8 2 5,-13 1 1,-9 0 1,-9 1-3,-2-5-1,3-4-14,8-7-35,14-8-58,13-11-88,17-9-102,15-12-161,12-3-275,11-1 0,6-4 0,10 6 0</inkml:trace>
  <inkml:trace contextRef="#ctx0" brushRef="#br0" timeOffset="56071.1623">23922 7400 1404,'-5'0'124,"-2"6"36,-10 5 21,1 8 4,-8 6 1,1 9 2,4-2 1,10-2 4,5-4 3,12-2-63,16-6-57,15-5-33,12-6-25,17-3-36,9-8-110,0-9-171,-12-1-267,-10-1 0,-15-6 0,-17-1 0</inkml:trace>
  <inkml:trace contextRef="#ctx0" brushRef="#br0" timeOffset="56472.0129">24876 7082 1897,'0'-3'101,"0"3"9,3 7 9,0 7 8,1 15 3,3 16 0,3 13 0,5 6-6,3 0-11,2-4-122,-1-3-54,-4-12-61,-3-9-100,-9-24-288,-3 5 0,-6-5 0,-6-11 0</inkml:trace>
  <inkml:trace contextRef="#ctx0" brushRef="#br0" timeOffset="56663.4407">24788 7399 1881,'0'-1'39,"5"1"17,7 0 3,18-2 1,14 1 1,21-3-35,8-2-123,12-12-320,-3 4 0,-2-1 0</inkml:trace>
  <inkml:trace contextRef="#ctx0" brushRef="#br0" timeOffset="56888.0621">25598 7134 1803,'0'3'53,"2"9"21,-1 7 6,1 14 3,5 9 1,-1 10 0,0 0-1,1 1-21,3-4-37,-3-6-68,3-13-157,-6-3-237,1-11 0,0-10 0,3-7 0</inkml:trace>
  <inkml:trace contextRef="#ctx0" brushRef="#br0" timeOffset="57269.3697">26140 7090 1243,'-18'3'77,"-8"2"5,-7 8 2,-7 5 3,10 6 4,11 1 5,6 3 16,16-5 25,12-5 12,7-1-65,10-2-6,4-4-5,7-2 0,1 5-5,-6-2-4,-8 1-6,-6 2-14,-12-1-23,-8 4-10,-4-3-1,-13 0-3,-8 1-1,-7-2-19,-11-1-44,-9 0-42,5-7-93,10-6-286,1-3 0,13-7 0,15-8 0</inkml:trace>
  <inkml:trace contextRef="#ctx0" brushRef="#br0" timeOffset="57743.8484">26487 7185 1865,'-1'5'99,"-2"8"4,3 3 3,0 5 5,0 4 15,6-4 16,3-4 9,8-4 19,10-7 10,10-4-77,6-6-15,0-9-5,2-2-3,-7-7-8,-6-3-17,-13-1-14,-8 6-18,-7 4-18,-5 8-10,-2 5-1,-2 9-1,2 8 0,2 6 3,-1 6 1,5 13 6,6 2 11,5 7 13,2 1 2,8 2 7,-6 3 5,-2-2 10,-9-3 22,-7 0 17,-14-1 17,-16-5-3,-19-4-10,-13 0-4,-18-7-9,-9-4-66,-3-8-101,4-11-170,21-14-560,6-10 0,17-8 0,23-12 0</inkml:trace>
  <inkml:trace contextRef="#ctx0" brushRef="#br0" timeOffset="58160.8624">27516 7270 1892,'1'0'14,"3"0"33,4 2 26,6 1 13,11 0 15,11 1 6,14-4 3,10 0-1,9-1-4,3-3-47,-7-6-70,-5 1-142,-25-4-353,-20 6 0,-21 7 0,-18 0 0</inkml:trace>
  <inkml:trace contextRef="#ctx0" brushRef="#br0" timeOffset="58350.2951">27693 7464 2014,'0'2'12,"3"5"5,9-2 2,12-2-1,18 1 4,12-4-16,13-4-64,8-6-137,-5 0-176,-2-1 0,-6-6 0</inkml:trace>
  <inkml:trace contextRef="#ctx0" brushRef="#br0" timeOffset="58632.7346">28539 7098 1587,'1'-4'78,"-1"3"3,0-2 26,2 6 15,-4 10 17,4 10 5,-2 13 2,3 11 1,0 5 2,3 0-81,-3 2 2,0-9-5,-2-4-65,2-8-97,11-14-464,-10-2 0,2-9 0,5-6 0</inkml:trace>
  <inkml:trace contextRef="#ctx0" brushRef="#br0" timeOffset="59913.1462">29064 7071 1050,'-3'-7'114,"-3"0"23,-6 0 18,-8-1 7,-7 6 10,-3 2 5,2 7 8,2 5 9,6 7 7,4 3-74,8 7-27,5 3-23,3-1-15,6-2-4,12-3-9,11 2-6,7-4-5,9-3-6,5-3-7,-6-2-8,-7 0-5,-9-5-3,-11-1-4,-7-2 7,-6-1 17,-10-2 3,-8-1 2,-8-2 0,-10 1 1,-10-6 2,-3-6 4,1-4 6,11-8 5,7-1-5,19-5-16,11 1-7,25-1 0,13 1-6,14 1-2,9-1-2,2 5-3,-2 0-2,-9 4-5,-13 1-6,-7 2-1,-13 2 2,-8 4 1,-6 0 2,-3 1 1,-3 4-6,-1 0-7,-2 3 3,1 0 6,1 6 5,1 6 3,3 5 7,0 8 3,6 7 12,1-2 8,5 4 6,2-5 9,9 2 5,1-5 2,1-5 12,5-4 4,0-9 1,4-4 2,3-7-9,-2-6-7,-5-8 0,-3-1 0,-9-10-9,-10-5-4,-7-4-12,-5 0-4,-7 1 7,-7 5 3,-5 7 3,-10 9 3,-7 3-1,-4 7-1,2 3 1,8 2 1,9-2 1,6 2-2,8-1-8,4 1-11,-1-2-6,2 2-1,0 0 0,0 0 0,0 0-3,0 0-5,-1 0 1,1 0-5,0 0-3,-2 0 3,2 0 1,2 0-3,-2-3 4,0 3-1,0 0 0,0 0 3,0 0-6,0 0-1,0 0-3,0 0-4,0 0-1,0 0-3,0 0-3,0 0-1,0 0 2,0 0 2,0 0 0,0 0 3,0 0-1,0 0-2,0 0 0,0 0-1,0 0-5,0 0-7,0 0-12,0 0-14,0 0-3,0 0-3,0 0 0,0 0-9,0 0-13,0 0-12,0 0-5,0 0-5,0 0-9,0 0-10,0 0-21,0 0-62,0 0-80,0 0-55,7-3-136,-5 1-186,0 1 0,-1-2 0,-1 1 0</inkml:trace>
  <inkml:trace contextRef="#ctx0" brushRef="#br0" timeOffset="68617.2959">22337 8269 618,'-9'0'49,"-4"0"35,-1 2 30,-4 1 34,7-3 40,1 3 41,1 0 31,4-1 17,2-1 10,2-1-17,1 0-10,0 2-24,0-2-26,4 0-24,13 0-37,22-2-37,24-2-27,34-6-14,34-8-7,31-10-7,23-4-9,9-6-11,0 0 0,-17 4-12,-27 5-2,-31 6-10,-32 9-56,-30 9-96,-23 4-122,-20-2-477,-11 3 0,-3 3 0,-4 1 0</inkml:trace>
  <inkml:trace contextRef="#ctx0" brushRef="#br0" timeOffset="69103.3873">23140 8443 1337,'-5'0'55,"-6"0"16,-11 0 22,-10 4 19,-4 6 12,-7 5 1,6 8 3,6 3-2,8 1 2,8-1-41,10-2-7,5-5-1,11-5-14,9-5-13,8 0 3,5-2 8,6-4 2,-4 1 4,-5 6 3,-7-1 0,-10 5 4,-7 5-7,-6 2-4,-12 3-3,-10-1-13,-10 5-9,-7-1-3,-8-2-3,2-4-6,7-4-15,11-7-53,13-6-175,9-13-440,7 6 0,14-5 0,9-8 0</inkml:trace>
  <inkml:trace contextRef="#ctx0" brushRef="#br0" timeOffset="69533.7206">25905 8286 1832,'-12'0'65,"5"3"26,0-2 18,7-1 11,23 0 11,21-1 9,25-3 6,26-7 7,25 1 6,19-4-37,7-3-25,3 6-25,-2-3-17,-12 7-12,-14 1-31,-20 4-66,-23-1-121,-30-2-132,-27 5-255,-25-3 0,-28 6 0,-19-2 0</inkml:trace>
  <inkml:trace contextRef="#ctx0" brushRef="#br0" timeOffset="69916.1616">26634 8449 1410,'-19'4'52,"-14"6"9,-12 4 10,-13 5 4,2 4 0,6 5 3,8-1-2,18 2 8,12-4 21,18-4-17,15-5 3,9-5 9,6-6-1,9-1 11,-4-1 5,-3 2 4,-5 5 2,-9 2-3,-9 5-20,-9 4-16,-6-1-19,-11 4-16,-8-3-10,-11 1-12,-8-5-6,-8-2-6,2-3-11,3-6-54,11-3-82,21-7-515,3 1 0,12-8 0,14-3 0</inkml:trace>
  <inkml:trace contextRef="#ctx0" brushRef="#br0" timeOffset="70296.6981">29130 7989 2956,'9'-6'19,"10"-3"2,13-3 0,21-1 0,19-1 1,17-5 2,12-2 0,13-3 1,5-1 0,-4-1-18,-3 5-5,-5 4-36,-14 6-61,-11 5-88,-10 2-91,-15 1-242,-18 9 0,-18 0 0,-18 3 0</inkml:trace>
  <inkml:trace contextRef="#ctx0" brushRef="#br0" timeOffset="70859.6721">29736 8177 2157,'-17'5'11,"-6"2"10,-10 5 9,-11 5 4,-1 4 1,4 4 0,4 1 2,13-1 2,13-1 19,8-6 13,15-3 13,12-4 4,6-2 12,8-3 10,9 0 10,-1 1 5,-6 3 4,-6 1 0,-10 7-16,-9 2-17,-9 6-13,-6-1-11,-12 4-4,-8-2 13,-10-1 18,-7-2 20,-10-6 15,-4-3 21,1-4 16,2-4 8,3-3 6,6-1-4,6-2-13,6 1-25,4 0-29,7 1-24,2 0-21,4-1-25,4 2-17,1-4-8,0 1-12,4-1-2,-1 0-7,-1 0-20,-4 0-41,1 0-70,0 0-85,0 0-155,-6-42-631,-8 42 0,-13 0 0,-21 0 0</inkml:trace>
  <inkml:trace contextRef="#ctx0" brushRef="#br0" timeOffset="76292.5754">23447 9469 1143,'0'-1'79,"0"0"21,0 1 15,0-2 7,0 1 1,0 1-3,0 0 4,0 0 38,0 4 34,0 7-40,0 9-10,0 10-16,0 13-12,0 9-9,0 2 2,0 1 1,0-3-4,0-4-38,0-5-34,-3-7-20,3-8-18,0-5-70,0-9-118,3-16-436,2 2 0,4-10 0,8-9 0</inkml:trace>
  <inkml:trace contextRef="#ctx0" brushRef="#br0" timeOffset="76667.8735">23751 9647 1626,'-19'6'114,"-6"6"30,-8 6 16,-7 9 8,10 1 6,9 5 7,11-1 9,10-2 5,13-3 5,13-11-67,10-4-30,6-8-26,14-6-16,-4-10-4,1-5-4,-9-2-7,-8-8-9,-10-3-10,-12 1-13,-7-3-11,-17 1-11,-8 3-3,-10 6-8,-7 6-23,-8 8-32,4 6-45,5 2-74,15 1-136,13 2-264,4 0 0,17-3 0,8 2 0</inkml:trace>
  <inkml:trace contextRef="#ctx0" brushRef="#br0" timeOffset="76995.9997">24166 9572 1474,'6'0'41,"4"-4"23,5 4 19,8 0 29,4 0 11,3 7 7,3 3 2,2 5 4,-7 6 5,-5 4-14,-13 4 5,-6 3-12,-17 5-16,-11 1-28,-12 3-14,-12 0-5,-9 1-7,1-8-11,10-6-16,12-13-51,17-8-77,12-17-107,17-17-364,9-4 0,12-8 0,12-11 0</inkml:trace>
  <inkml:trace contextRef="#ctx0" brushRef="#br0" timeOffset="77204.1066">24500 9531 1473,'-16'4'112,"-6"8"15,-8 5 13,-6 8 10,0 3 4,13 5 5,8 4 1,8 0 1,14 0-2,16-5-89,11-3-50,14-7-60,17-10-110,18-7-389,-5-5 0,6-9 0</inkml:trace>
  <inkml:trace contextRef="#ctx0" brushRef="#br0" timeOffset="77450.1308">25217 9385 2629,'0'0'37,"0"5"9,3 7 8,-3 9 4,4 13-1,0 8 1,4 6 0,2 2-3,2-1-5,-4-3-47,1-7-62,-3-5-141,-3-25-369,-5 13 0,-2-10 0,-4-6 0</inkml:trace>
  <inkml:trace contextRef="#ctx0" brushRef="#br0" timeOffset="77629.6508">25055 9721 2302,'6'-6'66,"3"1"0,9-6 0,15-3-1,14 1-5,16-3-69,20-4-514,-1 3 0,-5 1 0,-9 1 0</inkml:trace>
  <inkml:trace contextRef="#ctx0" brushRef="#br0" timeOffset="78571.5607">26004 9414 501,'-5'0'31,"-1"0"12,0 0 14,-2 0 13,0 0 10,1 0 14,4 0 17,0 0 19,1 0 26,2 4 21,0 0 22,0-3 18,0 2 13,0-1 7,0 1 1,0-3-13,0 0-14,2 0-17,7-3-27,6 3-37,7-2-34,7 2-29,13 0-29,5 0-17,4 0-11,2 5-1,-2 1-6,-9 2-3,-12 7-2,-12-1 3,-12 1-2,-9 4 1,-12 1 0,-12 1 0,-12-1 2,-10 4-3,-5 1 3,5-4 3,14-4 2,14-4-3,15-5 2,9-6 0,15-2-1,9 0 0,6-1-1,10 1 1,2 0 1,-3 1-2,-6 5-2,-4 1 1,-10 3-2,-10 7 1,-7 3 2,-8 2 1,-12 2 2,-12-1 1,-14 2-1,-12-1 1,-11-2 0,-3-1 1,0-9-1,8-2-13,11-6-47,19-8-161,14-16-507,20-4 0,16-7 0,22-9 0</inkml:trace>
  <inkml:trace contextRef="#ctx0" brushRef="#br0" timeOffset="79085.6517">26544 9512 1947,'-4'6'73,"-5"5"5,-4 7 9,-4 4 9,6 6 7,4 1 13,16-4 18,17-6 15,16-4 13,13-8-41,10-6-18,6-9-2,-8-5-11,-7-6-6,-13-2-4,-10-5-15,-16-2-16,-8 6-6,-8 3-15,-1 5-8,-1 9-3,-2 5-1,0 8 4,3 9 0,-3 8 12,3 11 12,0 10 9,12 6-2,2 8 7,2 3 2,-1 0 8,0-5 5,-9-1 10,-9-3 5,-13-7-10,-10-4-8,-14-2-10,-17-10-5,-10-1-7,-11-8-2,-9-5-9,-1-8-19,7-3-52,13-4-54,19-6-62,25-6-160,34-13-538,13-6 0,26-17 0,16-17 0</inkml:trace>
  <inkml:trace contextRef="#ctx0" brushRef="#br0" timeOffset="79337.0261">27920 9347 1649,'6'-3'81,"0"-2"0,4 0 1,7-2-5,9-1-30,12 1-45,14-5-92,11-15-295,8 15 0,-6-2 0,-9 2 0</inkml:trace>
  <inkml:trace contextRef="#ctx0" brushRef="#br0" timeOffset="79572.4737">27980 9561 1882,'0'3'69,"3"-3"8,5 4 3,8-4 3,10 0 0,15-8 1,11-5-40,8-3-138,2-16-367,3 10 0,-5-1 0,-1-3 0</inkml:trace>
  <inkml:trace contextRef="#ctx0" brushRef="#br0" timeOffset="80098.9767">28835 9176 1544,'0'-2'58,"0"0"7,3-4 7,5 0 3,7 1 8,6 1 9,8-1 10,2 4 5,1 1 5,-7 0-45,-4 4-11,-10 4-1,-5 4 1,-9 5-2,-5 6-7,-8 3-9,-10 3-9,-1 0-5,-6-3-3,9-4 1,6-7 0,12-6 7,9-2 2,13-4 10,7 1 8,7-4 3,5 3 0,2-3-2,-5 8 0,-4 1-1,-10 6 2,-9 2-12,-5 3-7,-9 3-6,-10 4-8,-8 1 1,-16-1 0,-9-2 2,-11 0 2,-5-4-3,2-4-3,6-3-5,16-5-32,19-6-91,30-10-216,10-13-281,25-5 0,19-15 0,21-20 0</inkml:trace>
  <inkml:trace contextRef="#ctx0" brushRef="#br0" timeOffset="80535.664">29722 8973 1745,'0'0'77,"-3"3"36,-7 5 37,-9 7 19,-11 10 11,-9 11 10,-11 13 6,3 4 4,2 5 3,14 0-44,11-3-30,14-9-32,9-7-35,11-9-8,2-4-2,5-7-6,9-9-6,2-3-2,3-6-3,-1-1-1,-7-3 0,-4 1 17,-11-3 11,-9-2-8,-6-1-3,-6-1-5,-15-4-1,-14-1-2,-16-3 2,-11-2 0,-4-1-5,7 2-20,10 6-66,12 6-79,18 4-217,8 2-456,9 3 0,2 0 0,1-3 0</inkml:trace>
  <inkml:trace contextRef="#ctx0" brushRef="#br0" timeOffset="87045.7997">9472 7524 2637,'-1'0'19,"1"0"-1,-3 0 4,0 0-1,0 0 3,0 0 7,-4 1 8,-7 3 1,-3 5 0,1 2-17,-5 5 11,0 5 7,1 6 2,-3 3 6,1 1 5,7 3 1,0 2 5,9-1 8,4-3 27,13-2 6,7-6 3,10-2 12,9-6 6,14-8 3,4-3-4,1-7-3,0-10-11,-5-8-7,-7-6-25,-7-6-9,-10-4-10,-7-3-16,-10 3-12,-5-3-9,-10 3-1,-11 0-5,-11 2-1,-6 2-3,-8 4-4,-2 10 0,6 5-6,3 6-31,8 3-47,5 8-44,9 1-92,6 1-164,6-6-409,6 12 0,13-2 0,14-6 0</inkml:trace>
  <inkml:trace contextRef="#ctx0" brushRef="#br0" timeOffset="88297.8593">11579 6924 848,'0'0'98,"0"0"35,0-3 42,0 3 25,0-1 24,0 2 19,0-1 7,0-1 5,0 1-3,0 0-71,0 0-26,0 4-29,0 3-42,0 9-25,0 4-21,0 15-17,3 3-2,2 15 1,1 3 13,0 9 13,0 0 10,3 3 8,-2 2 11,-1 1 10,1 4 5,3 5 1,0 5 2,0 3-3,0 2-6,-1 0-12,-3-2-8,0-7-8,-3-1-12,-3-3-4,2-4-7,-2-3 0,0-2-4,0 3-2,0-2-1,0 1-2,0 2-3,0 2-1,1-2-4,2 1-3,-2 0-3,2-2-4,4 0 0,0-2-2,-1-5-2,2-3 0,-2-1 0,0-6-1,0-3 2,-5-3-1,2-3 3,-1-4-2,-2-2-1,-2-5-1,2 0-1,2-2 0,-2-1-1,0-1 1,0-3-2,0-2-1,0-1 1,0-4 1,0-1 1,0 1 0,0-2-1,0 2 2,0 1 2,0-1-3,2 2 3,0 0 1,-2 3 1,2 1-2,-2 1-1,0-2 2,0 0 1,0-6-1,0-4-2,0-5 1,0-2 0,0-3 2,0 1-4,0 2 1,0 2 1,0 1-1,0 1-2,0 3 0,0-6 3,0-1 0,0-2 1,-2-3-6,2-3-41,-2 0-66,2-3-70,0-6-146,0-9-505,-5 4 0,2-6 0,-9 0 0</inkml:trace>
  <inkml:trace contextRef="#ctx0" brushRef="#br0" timeOffset="90059.6983">9724 8985 679,'0'-4'79,"0"1"38,0 1 32,0-1 18,0 1 18,0 1 21,0-1 19,0 0 19,0-3 24,0 3-23,0-1-19,0 1-34,0 1-32,0 1-20,0 0-21,0-1-18,0 1-18,0 1-18,0 5-15,0 3-12,1 8 4,5 8 14,-3 14 6,2 9 5,-1 6 4,-1 7 1,-3 0 1,0-2 0,0-9-9,0-1-11,2-11-16,-2-6-16,1-7-5,-1-7-5,0-6 1,0-7-17,0-2-33,0 1-47,2-4-120,10-4-230,-9 0-305,0-4 0,1-2 0</inkml:trace>
  <inkml:trace contextRef="#ctx0" brushRef="#br0" timeOffset="91408.4484">10091 9078 2050,'-3'0'106,"0"-3"22,0 2 32,0 1 26,0-4 12,3-1 3,0-4 2,3 2 3,2-6 0,8 1-80,4-5-24,10 3-21,4-3-31,4 0-25,-3 5-14,2 3-3,-5 6 0,-2 4-2,-3 7 0,1 12-2,-4 1-1,-2 5-1,-3 8 3,-2-1-5,-5 3 3,-4-5 1,-3 4 7,-4 0 3,-9 2 19,-9 1 13,-9 5 12,-14 1 10,-9 1 14,-13-2 11,3-2 9,-3-4-2,8-8-3,15-7 9,16-8 21,12-5-10,9-8-8,7-9-13,9-4-15,3-5-5,4-3-12,6-1 0,3 3-2,0 4-16,0 3-40,3 3-1,6 5-4,-3 3 4,5-1-5,-8 2 0,5-1 3,-5 3-1,-3 2-2,-5-2 2,-3 1 0,-3 3-2,-2-5 3,-3 2-2,-1-1 2,-1-2-4,-1 3 1,-1-1-1,-1-2 4,-3 1-2,-2-1 0,-1-1-1,2 0 1,-2 0 0,0 0 1,0 0 0,0 2 1,0-2 0,0 0-3,0 0 1,0 0 3,0 0 0,0 0-1,0 0 0,0 0 0,0 0-1,0 0 2,0 0 2,0 0-2,0 0 1,0 0-3,0 0-2,0 0 0,0 0-3,0 0 1,0 0-5,0 0-8,0 0-6,1 0-3,-1 0-7,0 0-1,2 0 0,-2 0-6,0 0 2,0 0-1,0 0 5,0 0 6,0 0 6,0 0 3,0 0 7,0 0 0,0 0 3,0 0 6,0 0-1,0 0-4,0 0-12,0 0-6,0 0-6,0 1-3,0-1-11,0 0-8,0 0-3,0 0 1,0 3-4,1-3 2,-1 0 10,2 2 1,-2 0 0,2-1-5,-1 1-2,-1 0-14,3 0-24,-2 1-28,1-1-30,-1 1-37,1 0-30,-1 0-29,1-2-52,1-1-102,-3-19-201,3 19 0,-3-2 0,1 2 0</inkml:trace>
  <inkml:trace contextRef="#ctx0" brushRef="#br0" timeOffset="101244.2247">25812 10193 404,'0'0'51,"0"0"16,-1 0 25,1 0 22,-3 0 24,1 0 17,-3 3 10,2 0 18,0-2 21,3 2-17,0-1 10,0 0 12,0-2-14,0 0-22,0 0-25,8-4-16,6-3-12,8-3-13,11-5-18,14-3-17,8-3-24,13 0-27,6-4-9,6 0 0,-1 2 1,-3 0-2,-11 5-10,-13 7-37,-13 2-60,-12 3-51,-9 3-49,-10 3-65,-4-3-60,-2 6-131,-2-2 0,0-1 0,0 3 0</inkml:trace>
  <inkml:trace contextRef="#ctx0" brushRef="#br0" timeOffset="101692.2716">25982 10256 850,'0'0'71,"0"-3"18,0 1 10,0 0 4,2-1 1,5-2 2,11-4 1,18-4 2,18-1 1,22-1-54,16-5-56,8-3-78,1 1-78,-5 4-158,-16 1 0,-14 4 0</inkml:trace>
  <inkml:trace contextRef="#ctx0" brushRef="#br0" timeOffset="102336.9301">26047 10227 1284,'-2'0'79,"-1"0"27,0 0 37,0 0 28,3 0 9,0 0-2,0 0-9,0-2 10,6 1 2,5-1-62,11-6-16,13-3-25,21 1-36,8-7-29,14 0-10,2 2 2,0-4 8,-11 9-19,-11-1-19,-15 8-20,-17 1-18,-10 1-6,-10 1 5,-3 0 3,-3 0 7,0 0 2,0-2 4,0 1 10,0 1 17,0-2 14,0 1 10,0-1-9,0 2-23,0-1-26,0-2-34,0-1-34,0 0-49,0-2-54,3 3-133,-3-1 0,2 2 0,0 0 0</inkml:trace>
  <inkml:trace contextRef="#ctx0" brushRef="#br0" timeOffset="103480.9942">28662 9844 503,'0'0'32,"0"0"14,0 0 29,0 0 24,0 0 16,0 0 17,2 0 8,2 0 4,5 0 4,9 0-10,12-4-6,17-3-5,16-3-25,18-3-25,19-4-14,17 1-18,6 3-7,5 1-12,-9 4-24,-15 4-19,-20 2-32,-25 0-25,-20 1-14,-16-1-20,-12 0 3,-7 2 14,-3 0 5,-2-2 9,1 2 19,0 0 17,0 0 20,0 0 17,0 0 9,0 0 10,0 0-20,0 0-27,0-1-13,0 1-6,0 0-4,0-2-1,0 2 2,0-1-1,0 1 3,0 0 8,0 0 18,0 0 13,0 0 7,0 0 8,0 0 2,0 0-2,0 0-2,0 0-1,0 0-1,0 0 0,0 0 0,0 0 2,0 0 1,0 0-1,0 0 1,0 0 1,0 0 2,0 0-2,0 0-7,0 0-19,0 0-20,1 0-33,-1 0-73,0 0 0,0 0 0,2 0 0</inkml:trace>
  <inkml:trace contextRef="#ctx0" brushRef="#br0" timeOffset="109196.749">13314 7347 545,'0'0'47,"0"-2"17,-1 2 16,1 0 9,0 0 6,0 0 11,0-3 18,-4 3 16,4 0 26,-4 0-14,4 0-1,-3 0-8,3 0-7,0 0-2,0-2 5,0 2 0,0 0-9,0-1-6,0 0-22,0-2-15,0 0-2,0-1 3,0 3-2,0-2 2,0 0-7,0 0-6,0 1-7,0 1-8,0-1-3,3 0-4,6-2-11,-1-4-9,2 1-8,10-4-7,-5 0-4,-2 2-4,3-2-2,-5 6-2,2 0-1,1 3 0,5 0 1,0 2-2,4 0 2,0 0 0,1 0-3,-4 2-2,-3 0-2,-3 1-1,-8 1 1,-3 2 0,-3 5 5,0-1 8,0 3 11,-3 3 15,-3 2 20,-5 1 18,-1 1 10,-2-2 5,-2 0 3,1-1 4,-2-1-5,1-3-6,4-1-9,0-1-14,-2-2-17,10-4-17,-2-1-6,3-1-6,1-1-4,2-1-3,-1 0-2,1-1-1,0 0 0,0 0-3,0 0-1,0 0-1,1 0 1,1 0 6,2 0 2,4 0 4,5 0 0,1 0 1,2 0-2,-1 0-1,2 0-1,-2 0 0,1 0-4,1 0-2,0 5-3,-2 0-4,0 3-1,-2 4-2,2 1 0,-3 3 2,-1 0 1,2 2-3,-3-4 2,0 3-2,-6-2 1,1-1 7,-2-3 13,-1 2 7,-2-2 7,0 0 3,0 2 6,-2-2 13,-3 1 5,-2-1 4,-3 0 9,-4 3-1,-2-2 0,-1-3 9,-1 2 12,-5-5 41,0-2 35,-2 0 29,-4-4 15,1 0 20,-4 0 8,2 0-2,-2 0-11,10-3-17,-2 2-20,9-2-45,-2-1-41,4 1-37,-4 0-20,8 1-26,-2-1-16,3 0-5,0 3 0,-1-1 0,-1 1 0,1 0 0,-1 0 0,4 0 0,1 0 0,2 0 0,1 0 0,2 0 0,0 0 0,0 0 0,0 0 0,0 0 0,0 0 0,0 0 0,0 0 0,0 0 0,0 0 0,-1 0 0,1 0 0,0 0-73,-2 0-147,4 0-77,-4 0-84,1 1-135,55-1-824,-57 6 0,1-1 0,-1-2 0</inkml:trace>
  <inkml:trace contextRef="#ctx0" brushRef="#br0" timeOffset="114529.2196">23797 10800 2494,'0'-6'63,"0"0"-4,0-2 4,0 3 7,0 5 17,1 8 27,-1 7 27,0 9 22,4 10 15,-4 12-54,0 7 2,0 3 6,1 1-4,1 0-7,2-8-16,3-8-33,-1-7-92,2-11-145,6-20-646,-1-1 0,-1-11 0</inkml:trace>
  <inkml:trace contextRef="#ctx0" brushRef="#br0" timeOffset="114878.2987">24039 10955 2206,'-3'10'126,"-3"6"15,0 7 9,3 8 4,2-1 3,7 2 4,6-3 2,1-4-3,5-7 7,3-5-97,2-9-23,3-4-14,-1-3-8,-1-8-9,-7-5-15,-7-4-17,-7-6-9,-13-5 2,-7 1-8,-8 0-4,-1 5-2,-4 12-18,6 4-70,9 6-129,16 2-381,-11 7 0,8-6 0,4 2 0</inkml:trace>
  <inkml:trace contextRef="#ctx0" brushRef="#br0" timeOffset="115107.1004">24359 10899 1599,'1'3'129,"9"9"14,6 5 1,4 9 3,3 3 0,1 4 2,-3-1-8,0 0-31,0-7-120,-1-14-529,-1 6 0,-3-6 0,0-7 0</inkml:trace>
  <inkml:trace contextRef="#ctx0" brushRef="#br0" timeOffset="115328.5828">24582 10897 2134,'-6'10'115,"-5"9"5,-5 10 2,-3 6 2,-2 8-2,-4 4-19,2 4-48,0-6-78,4-6-125,0-11-396,9-7 0,7-10 0,2-9 0</inkml:trace>
  <inkml:trace contextRef="#ctx0" brushRef="#br0" timeOffset="115829.5202">24765 10899 2010,'3'-2'61,"6"-1"5,6 2 5,6-3 3,8 1-2,8 2 1,-3-1-3,1 2-9,-6 3-29,-7 3-71,-10 3-7,-6 4 3,-9 2 7,-3 6 16,-8 0 7,-5 0 4,1 1 6,-3-3 12,8-3 37,5-5 30,5-3 15,1-4-3,5-3-11,4 2-16,3-3-6,4 4-1,2 4-3,4 2-5,-1 4-6,-4 5-15,0 3-17,-6 0-2,-4 3 7,-3-3 13,-6 2 13,-3-5 12,-10 5 6,-8-6 3,-10 0 2,-7-2 2,-9-7-20,-3-3-129,34-15-604,-31 1 0,12-10 0</inkml:trace>
  <inkml:trace contextRef="#ctx0" brushRef="#br0" timeOffset="116305.6222">25967 10775 1186,'0'-3'72,"0"3"27,4 4 17,-4 9 20,6 10 19,-4 15 5,1 13 1,-1 9 3,2 4-2,-4-3-55,2-5-45,-1-8-88,4-16-154,-4-16-294,1-4 0,-2-7 0,2-10 0</inkml:trace>
  <inkml:trace contextRef="#ctx0" brushRef="#br0" timeOffset="116476.682">25877 11040 1951,'2'-1'66,"-2"-1"3,4 2 12,6-2 4,14-1-9,17-6-92,46-10-446,-4 7 0,10-6 0,-1-1 0</inkml:trace>
  <inkml:trace contextRef="#ctx0" brushRef="#br0" timeOffset="116965.0961">26492 10919 2730,'3'-1'61,"3"-2"5,6-1 2,9-1 3,5-2-3,4 4 1,-1 0-1,-4 3-2,-7 4-6,-6 1-56,-9 8-3,0 3-6,-9 5 0,-4-1 0,-1 0 1,-1-1 1,-4-3 0,6-3 0,7-4 14,0-2 10,6-3 3,4 0 5,3-1 0,3 1-3,4 1 2,4 2 0,-1 3-1,-7 2 4,-3 2-7,-7 4-8,-3 2-5,-8 3 0,-6-3 1,-10 0 1,-6 3-1,-8-5 1,1-1 3,2-6-3,10-4-25,8-6-77,9-5-145,10-11-438,-2 5 0,6-1 0,3-3 0</inkml:trace>
  <inkml:trace contextRef="#ctx0" brushRef="#br0" timeOffset="117521.4646">26843 11005 2223,'0'-1'90,"0"1"20,0 1 15,3 5 10,0 5 6,4 9 3,2 2 1,-1 4 1,1-1 1,1-3-77,0-2 5,6-8-14,4-5-13,8-3-7,2-9-5,5-6-5,1-2 1,-6-7-2,-7-6-4,-4 1-9,-6 5-17,-8 4-7,-2 9 0,-3 6-3,0 8 0,0 10 1,0 6-2,0 9 2,3 14 3,5 4 2,3 7 10,5 5 4,3-2 0,-5 1 7,-8-2 18,-6-6 20,-17-4 15,-14-9 3,-22-5-1,-13-7-2,-21-4-39,-8-9-116,8-10-248,9-5-433,22-9 0,28-14 0,27-8 0</inkml:trace>
  <inkml:trace contextRef="#ctx0" brushRef="#br0" timeOffset="117830.5001">28145 10981 2538,'6'-7'70,"10"2"9,8-4 2,11-4 0,9 4 0,10-4-4,3 2-29,0 3-109,1-6-537,-20 9 0,-18 1 0,-10 1 0</inkml:trace>
  <inkml:trace contextRef="#ctx0" brushRef="#br0" timeOffset="118026.9686">28233 11158 1886,'8'0'36,"13"-1"4,14-5 0,17-3 0,13-2-24,14-10-103,3-10-307,1 9 0,-5 1 0,-9-2 0</inkml:trace>
  <inkml:trace contextRef="#ctx0" brushRef="#br0" timeOffset="118507.5678">29037 10713 1800,'1'0'93,"4"-2"5,2-1 2,7 0 4,4 1 2,7 2 7,10-2 2,4 6 0,0 2-2,-6 3-85,-6 6-9,-16 6-1,-6 1-2,-14 4 0,-9 1-2,-14-2-3,-1 4-4,-11-4 1,7-6 23,12-2 54,12-6 3,12-7 2,15-1 10,9-3-2,9-2 1,5 2-2,7 0 1,-5 6-1,-7 2-20,-2 6-53,-9 6-1,-10 6-8,-6 0-9,-10 5 1,-14-2-3,-14 0 1,-9-2-1,-12-4-16,-5-4-18,5-7-27,12-6-45,18-8-129,18-14-471,18-4 0,16-12 0</inkml:trace>
  <inkml:trace contextRef="#ctx0" brushRef="#br0" timeOffset="118903.1235">29908 10524 1431,'-7'8'137,"-6"7"29,-6 10 19,-14 17 24,-11 12 7,-4 13 3,-3 5 7,9 1 12,16-6 13,15-7-83,19-11-29,18-9-11,11-10-9,10-8-21,10-9-2,2-6-4,-8-7-5,-7-5-8,-10-4-7,-16-3-10,-10 1-12,-6-5-20,-13 1-9,-10 4-2,-12 2-7,-6 5-2,-14 6-58,-10 6-82,0 4-156,-2-3-533,0 10 0,3 1 0,4-3 0</inkml:trace>
  <inkml:trace contextRef="#ctx0" brushRef="#br0" timeOffset="119904.1507">24491 12491 1840,'1'0'64,"-1"0"17,5 0 18,7-2 12,6 2 12,13-4 10,13 1 10,7-1 3,-1 3 2,-9-1-46,-10 4-8,-14 3-10,-13 6-13,-4 2-8,-9 5-9,-7 1-9,-2 2-8,-4 0-5,3-3 0,4-4-2,4-1-8,7-6-8,4-3 2,4-1 0,8-3-2,5 1 1,9-1 0,5 4-2,-1 3 2,0 5 0,-6 0-2,-8 5 3,-6 3-8,-6 1 4,-5 1 2,-9-2 0,-6 1-1,-11 3 3,-9-3-4,-9-5-12,-2 0-33,8-10-84,14-7-211,8-6-337,14-14 0,19-9 0,22-12 0</inkml:trace>
  <inkml:trace contextRef="#ctx0" brushRef="#br0" timeOffset="120253.3214">25165 12552 2061,'-8'10'110,"2"4"22,-4 6 7,1 4 4,6 2 7,4 2 9,5-2 5,9-2 3,3-5 12,6-7-80,5-1-16,-2-8-17,3-4-3,-3-7-4,-4-3-4,-3-8-9,-10-5-6,-6-5-3,-17-4-11,-4 1-11,-11 5-5,-2 6-5,-6 12-7,7 4-32,6 8-60,5 6-106,11-4-151,4-3-314,3 5 0,6-2 0,10-5 0</inkml:trace>
  <inkml:trace contextRef="#ctx0" brushRef="#br0" timeOffset="120539.0751">25815 12242 2118,'0'-3'105,"4"3"41,-1 4 16,0 10 13,5 12 5,1 17 0,0 11 2,-3 9 2,-3 3-3,0-2-85,-3-4-19,-3-8-55,3-3-72,0-11-134,0-13-138,0-10-328,0-9 0,0-15 0,0-11 0</inkml:trace>
  <inkml:trace contextRef="#ctx0" brushRef="#br0" timeOffset="120708.5565">25726 12576 1974,'0'0'157,"0"0"2,0-3 1,3-1 0,6-6-2,11-2-47,14-5-106,19-8-176,13 1-371,8 3 0,3-5 0,-7 7 0</inkml:trace>
  <inkml:trace contextRef="#ctx0" brushRef="#br0" timeOffset="121173.1803">26200 12385 1796,'2'-2'108,"1"-1"10,7-3 8,5 0 8,6 2 19,14 0 7,4 2 5,3 1 1,-1 1-1,-6 6-91,-10 3-15,-10 5-6,-9 3-7,-8 4-4,-9 1-17,-5-2-6,-8 3-2,-4-2 0,4-4 7,6-1 38,7-9 9,7-2-2,10-4 1,7-1 1,7-3 1,9 3-2,8 2-3,-3 2 0,-2 4-8,-10 7-40,-5 6-8,-12 4 1,-8 2-1,-15 3-3,-9-1-3,-12-2 2,-4-5-4,-3-4-16,11-7-20,11-8-50,15-11-133,15-17-559,4-4 0,7-10 0,6-10 0</inkml:trace>
  <inkml:trace contextRef="#ctx0" brushRef="#br0" timeOffset="121596.9786">26652 12458 1956,'0'10'141,"1"3"9,2 5 6,2 4 3,5-6 4,5-3 8,5-3 15,5-3 17,5-4 8,5-7-119,4-6-18,-1-5-6,-2-5-6,-12-5 0,-4 1 0,-16 2-10,-1 6-18,-3 8-6,0 6-2,0 10-6,0 10 1,3 7 1,11 13 0,7 8-2,12 5-1,14 7 1,2 3 9,-4-1-3,-13-2 1,-13 0 13,-19-4 9,-24-1 2,-30-3-1,-23-3-1,-25-4-24,-20-6-82,-6-13-151,21-14-648,8-11 0,35-16 0,40-13 0</inkml:trace>
  <inkml:trace contextRef="#ctx0" brushRef="#br0" timeOffset="121931.0778">28200 12286 1588,'0'0'-15,"0"0"15,0 0 44,0 5 49,3-2 37,8 3 24,11-1 15,13-2 8,15-3 3,11-3 13,4-3-48,3-2-137,-1-10-581,-23 9 0,-14 0 0,-16 5 0</inkml:trace>
  <inkml:trace contextRef="#ctx0" brushRef="#br0" timeOffset="122118.8701">28290 12472 1942,'3'0'22,"12"0"4,10 0 1,21-4-3,14-3-24,26-8-109,6-13-277,1 7 0,-9 0 0,-11-1 0</inkml:trace>
  <inkml:trace contextRef="#ctx0" brushRef="#br0" timeOffset="122621.7121">29034 12094 1701,'0'-1'65,"0"1"20,0 0 33,7-1 5,4-3 4,14 2 0,15-2 2,12 0 0,8 1-2,-2 4-29,-13 6-51,-17 8-21,-14 3-30,-16 7-4,-8 2 0,-4-2 1,-8 1-1,-2 0 1,-5-7 3,8 0 15,6-5 38,9-6 5,4-3 1,10-4-3,5-1 0,3 0-1,6 0 1,8 3 1,0 3-1,-1 2-12,-9 4-23,-7 6-1,-7 4 2,-12 0 4,-12 2-1,-7 3 0,-15-1-3,-11 0-4,-2-3-16,-1-6-9,13-7-34,14-8-101,16-12-167,15-7-288,20-12 0,18-11 0,18-17 0</inkml:trace>
  <inkml:trace contextRef="#ctx0" brushRef="#br0" timeOffset="122964.0152">29922 11880 1968,'-12'3'115,"-4"3"14,-11 13 8,-9 8 5,-4 13 6,-1 14 6,5 4 8,15 6 17,12-1 17,15-9-61,18-7-31,15-8-3,11-10-3,11-10-1,4-12-2,-2-4-3,-7-8-6,-17-5-13,-15-1-12,-13 0-15,-19-3-8,-17 0-12,-14 6-10,-25 1-32,-14 7-64,-14 8-120,-1 3-182,1-22-362,11 39 0,15-3 0</inkml:trace>
  <inkml:trace contextRef="#ctx0" brushRef="#br0" timeOffset="123768.1778">27085 13668 1678,'-17'0'2,"-4"0"-2,-4 0 3,-1-2 19,10 2 52,2 0 39,5 0 39,5 0 20,1 0 16,1 2 11,4-2 14,-2 0 14,1 0 1,4-2-15,12-3-51,14-1-39,14-8-38,15 2-19,5 1-16,-3 5-13,-10 3-14,-13 3-16,-13 7-4,-15 3-3,-6 2 0,-5 3 2,-8 2 1,-2 0 0,-10 2 3,-5-1 0,-5-3 3,1-1 3,7-1 2,7-5 10,12-3 0,0-1 1,6-4 4,7 0 0,3 0 2,4 0-3,8 2-1,2 3 1,0 4-1,-2 4-14,-4 3-1,-7 4-2,-8 3-2,-6-3 1,-9 5-5,-12 0 3,-7-3 1,-7 2 0,-7-7-4,-2-3-12,8-7-49,7-7-78,14-9-150,11-15-508,10 0 0,18-8 0</inkml:trace>
  <inkml:trace contextRef="#ctx0" brushRef="#br0" timeOffset="124223.5216">27529 13730 1682,'0'7'122,"0"0"20,0 8 11,3 5 6,5 2 5,6-1 3,6 1 2,10-6 29,6-5 20,6-8-76,-2-4-34,5-7-20,-8-6-6,-8-4-7,-7-3-3,-11 0-1,-8 1 0,-3 6-32,-1 4-18,-2 8-7,-1 9 1,3 10 1,-1 7 0,2 10-1,3 12 2,10 0 0,6 5-2,2 2 4,0-1-2,0-4-1,-13 2 2,-6-6 5,-15-3 0,-17-2 2,-16-6-1,-9-1-7,-17-12-13,-2-4-33,2-10-66,11-7-53,15-11-107,27-14-162,13-4-245,24-5 0,22-15 0</inkml:trace>
  <inkml:trace contextRef="#ctx0" brushRef="#br0" timeOffset="124463.8788">28560 13661 2661,'0'0'17,"4"-1"7,7 1 3,10 1 3,12-1 0,10 3-5,14-6-55,4-3-132,10-11-362,-14 5 0,-15-2 0,-15-1 0</inkml:trace>
  <inkml:trace contextRef="#ctx0" brushRef="#br0" timeOffset="124648.3851">28667 13815 2018,'0'2'108,"1"3"4,6-5 1,9 3 0,6-3 1,16-8-15,15-1-50,8-3-115,16-8-466,-9 3 0,-7 3 0</inkml:trace>
  <inkml:trace contextRef="#ctx0" brushRef="#br0" timeOffset="125167.6442">29462 13351 1426,'-7'-3'55,"1"2"46,2-2-1,-2 0 24,10 3 13,10 0 19,10 0 8,7-2 6,14 2 4,5-1-9,0 2-41,-11 1-49,-7 5 1,-18 3-22,-9 4-8,-10 1-19,-9 5-5,-8 3-10,-3-2 2,-2 2-6,1-4-1,12-4-3,7-3 9,7-6 3,11-4 0,5 1 4,13 0 0,4-3 3,6 3-6,-9 5 1,-6 5 5,-10 4 4,-10 5-7,-10 1-5,-12 3 0,-7-2-5,-11-1-5,-10-3-30,1-3-73,3-6-51,10-7-88,18-10-107,9-3-185,21-9 0,16-17 0,13-11 0</inkml:trace>
  <inkml:trace contextRef="#ctx0" brushRef="#br0" timeOffset="125527.9124">30138 13154 1771,'0'-3'83,"0"3"35,-9 4 22,-6 8 11,-9 18 7,-12 10 0,-5 15 1,3 8 0,10 4 1,15-3-42,11-4-35,17-11-36,15-12-17,6-11-10,5-14-7,12-7-2,-3-5-20,-4-7-31,-10-6-11,-10-1-11,-17-1-7,-15-2-2,-17 3-6,-19 4-19,-17 5-48,-13 2-40,-8 3-40,8 1 0,19-2-46,28 1-101,20-3 0,25 1 0,17 1 0</inkml:trace>
  <inkml:trace contextRef="#ctx0" brushRef="#br0" timeOffset="125714.7708">30385 13455 2145,'5'0'93,"5"-4"0,11-2 2,8-3-2,7-4-11,9 1-80,12-8-169,-4 7-320,3-3 0,-5-3 0,-6-3 0</inkml:trace>
  <inkml:trace contextRef="#ctx0" brushRef="#br0" timeOffset="126163.7192">30817 13143 1352,'0'-1'69,"5"1"24,3-2 19,3 0 16,10 2 17,9 0 15,3 0 7,7 0 4,-3 5-3,-7 3-28,-9 3-41,-8 6-24,-8 2-18,-9 3-14,-7-1-15,-5 2-15,-7-1-9,-1-1-4,6-2 9,9-6 19,8-4 22,10-2 15,9-4 6,4 0 0,8-2-1,2 2 0,-4 5 2,-5 1 1,-9 6-4,-10 6-20,-7 4-22,-8 0-13,-14 6-7,-15 1-2,-9-5-15,-3-2-18,-1-6-15,15-7-21,14-6-122,15-17-146,15-3-290,17-10 0,13-13 0,21-12 0</inkml:trace>
  <inkml:trace contextRef="#ctx0" brushRef="#br0" timeOffset="126455.0599">31356 13237 1860,'-8'2'120,"-2"5"28,-1 5 16,2 2 14,2 1 19,9 5 6,9-1 5,9 1 9,7-4 11,6-2-58,3-6-35,0-5-21,-7-6-10,-5-5-12,-9-6-14,-9-7-6,-6-4-8,-9-5-25,-12-2-30,-6 4-45,-6 7-80,-8 7-213,-10 7-454,-4 11 0,-10 4 0,-5 1 0</inkml:trace>
  <inkml:trace contextRef="#ctx0" brushRef="#br0" timeOffset="127269.0651">27467 14870 2127,'0'-1'128,"0"-2"20,0-1 14,3 0 8,-6-4 3,9-1 3,12 2 0,8-2 0,16 0 1,21-1-95,8 4-32,-2 1-21,-9 5-16,-21 7-6,-22 3-4,-15 7 0,-21 2 0,-14 8 1,-12 5-2,-1 0 1,-7-4-1,12-2 5,13-8 5,16-9 0,10-4 1,11-5-3,11 0 0,10 0 0,9 0 1,12 0 0,6 0-1,-6 0-2,-7 5-6,-11 5 0,-18 1 0,-9 9 1,-15 2-1,-15 2 2,-12 2 0,-7 1-1,-16 0-1,0-5-6,3-3-24,2-7-44,9-7-90,15-10-129,16-13-388,16-2 0,20-9 0</inkml:trace>
  <inkml:trace contextRef="#ctx0" brushRef="#br0" timeOffset="127733.3956">28138 14928 1704,'0'2'92,"0"1"20,0 5 17,0 3 8,0 3 9,5-1 5,4 1 6,6-5 3,10-3 11,10-2-42,6-8-31,5-5-17,1-6-14,3-7-10,-12-1-5,-10 2 1,-10 2-4,-12 7 6,-9 6-7,-3 7-10,-4 9-4,2 10-2,0 7 2,5 10-1,6 9-2,5 6-4,10 0-2,2-1-7,5 0-5,-4-5 4,-12-8 12,-9 0 10,-16-5 0,-22-3-2,-15-2-1,-16-10-7,-16-4-24,-3-4-41,4-7-81,16-10-117,32-14-180,21-1-258,27-10 0,33-10 0,18-5 0</inkml:trace>
  <inkml:trace contextRef="#ctx0" brushRef="#br0" timeOffset="127944.711">29109 14858 2132,'8'-3'75,"5"-3"2,10-2-13,7-1-60,10-8-142,6-7-304,0 8 0,-2 5 0,-6 4 0</inkml:trace>
  <inkml:trace contextRef="#ctx0" brushRef="#br0" timeOffset="128163.6644">29193 14974 1184,'23'-8'5,"14"0"1,15-3-1,23 1-15,0 1-37,5 1-40,-1-5-124,-8 5 0,-6-4 0,-3 0 0</inkml:trace>
  <inkml:trace contextRef="#ctx0" brushRef="#br0" timeOffset="128669.297">30233 14479 2008,'-9'-6'66,"-6"3"27,-2 2 32,-8 2 27,-1 9 24,-2 11 20,-1 10 13,2 10 7,2 11 5,8 5-49,5 1-10,8 4-20,5-9-27,8-4-16,3-8-18,9-4-16,3-14-11,14-8-4,2-10-7,1-5-1,4-9-3,-7-5-5,-13-3 0,-7 1 4,-10 0 2,-13 4 2,-11 7 4,-11 2 4,-11 0 0,-10 3 1,-12 3-1,0 0 1,8-3-5,7 0-10,17 1 0,14-2-5,10 1-6,4 0-9,0 0-2,1 0-16,-1 0-39,0 0-39,2 0-54,1 0-73,1 0-116,4-3-121,2-2-353,-4 7 0,-9 4 0</inkml:trace>
  <inkml:trace contextRef="#ctx0" brushRef="#br0" timeOffset="129443.2777">28281 16237 2485,'0'0'25,"3"0"17,-3 0 7,3 0 5,2 5 5,4 1 6,4 2 19,3 4 14,3-3 10,-1-3-15,3-3 2,2 1-14,-1-4-5,8-7-5,2-2-4,7-6-6,0-7-18,0-4-13,-6-3-8,-10 6-8,-9 8-3,-10 4 0,-2 6 3,-2 7 0,-5 4 3,4 8 0,1 6 1,-2 6 6,5 5 4,8 8 2,5 3-3,3-1-1,5 5-3,1-3 4,-3-2 8,-5-5 13,-10-2 10,-11-2 6,-12-2-4,-16-4 0,-11 0 2,-12-1-3,-8-2-3,-3-5-11,6-6-25,8-5-34,13-7-44,20-5-51,14-9-72,23-7-144,33-17-452,3 4 0,14-9 0,13-6 0</inkml:trace>
  <inkml:trace contextRef="#ctx0" brushRef="#br0" timeOffset="129637.7573">29282 16216 2354,'6'-5'89,"5"2"1,10-4 2,10-3-3,12-4-19,9-1-86,11 0-164,-4-2-337,-8 6 0,-13 2 0,-14 5 0</inkml:trace>
  <inkml:trace contextRef="#ctx0" brushRef="#br0" timeOffset="129813.2893">29470 16368 570,'24'-3'3,"12"-6"-12,18-3-6,28-7-94,-4 1 0,1-8 0,-1 2 0</inkml:trace>
  <inkml:trace contextRef="#ctx0" brushRef="#br0" timeOffset="130298.7699">30129 15980 1899,'0'-2'94,"0"1"6,6-1 12,3 0 17,11-5 31,10 1 28,9-2 13,14-1 7,1 3 3,3 3-68,-7 3-23,-8 8-5,-15 6-9,-15 5-17,-11 8-28,-12 5-24,-14 3-8,-7 0-1,-5-3 4,-2-1 3,8-3 1,11-7 10,11-4 6,14-5 4,14-5 3,17-3-3,10-3-2,12-4-7,11-1-5,2-4-5,-11-1-1,-9 1-11,-18 1-5,-11 0-1,-12 7-3,-7-3-4,-6 1-5,0 0-7,-10 0-31,-3 1-42,-9 1-49,-4-2-80,-1-3-139,15-7-448,-14 4 0,-3-6 0,-5-2 0</inkml:trace>
  <inkml:trace contextRef="#ctx0" brushRef="#br0" timeOffset="131795.7724">14126 9117 1045,'-3'-1'163,"3"1"17,-4 0 8,1 0 6,6-2 17,-3 2 24,0 0 38,-3 0 33,6 0 9,-3-5-100,-3-1-35,3-3-2,0 0 3,3-2-3,11-1-12,7-2-23,14 2-30,13-2-29,10 2-9,6 2-9,-3 5-18,0 3-16,-12 2-11,-5 3-3,-9 4-4,-8 4 0,-10 5-7,-7 5-2,-4 3 11,-9 8 12,-6 4 12,-9 4 12,-11 3 8,-10 3 4,-14-3 1,-1 0 2,-3-2 2,1-9 0,10-6-7,6-7-4,12-9 0,10-7-8,9 1-9,6-8-2,7-3-2,10-1-2,8-2-3,9-4 2,12 1-6,2-1-4,5 5-12,2 0 0,-2 1 5,4 1 0,2-1 7,4 1 2,-1-3 2,1 3 0,0 0 6,-6 3-10,-4-2 5,-9 4-8,-11 2 8,-12-3-11,-10 3-2,-5 0 8,-3 0 1,-2 0 3,2 0 6,2 0 10,-2 0-6,0 0 10,0 0-12,0 0 0,0-3-12,0 3-51,0-1-26,0 1-26,0-2-26,0 2-31,0 0-46,0 0-68,0 0-100,0-1-134,5-12-492,-5 7 0,2-7 0,-2-6 0</inkml:trace>
  <inkml:trace contextRef="#ctx0" brushRef="#br0" timeOffset="132849.2018">9516 11321 1553,'3'0'146,"-2"-3"52,1 0 31,-1 2 18,-1 0 12,0 1 9,0 0 9,-1-2 0,-8 2 2,-1 3-86,-11 4-44,-6 4-40,-7 12-20,-3 10-13,-4 7-7,3 10-6,2 9-9,12 1-1,9 1-1,12 0-1,8-1-14,13-2-13,3-6-15,9-1-30,2-7-74,2-5-128,8-12-661,-13-5 0,-5-9 0,6-12 0</inkml:trace>
  <inkml:trace contextRef="#ctx0" brushRef="#br0" timeOffset="133281.2385">10061 11547 2353,'-9'2'129,"-3"3"16,-5 6 9,0 8 7,6 6 4,2 7 2,6 3 3,3-1 5,9-2 2,12-6-99,9 0-24,11-6-13,6-5-9,8-7-1,-4-6-2,-5-8 0,-3-6-4,-10-9-2,-5-6-2,-10-4-1,-10-6-5,-6 1-7,-15-3-2,-11 1-8,-4 1-4,-5 11-2,-1 5-8,9 10-22,9 11-57,5 6-94,9 5-165,1-22-346,4 30 0,5 2 0</inkml:trace>
  <inkml:trace contextRef="#ctx0" brushRef="#br0" timeOffset="133495.6934">10610 11826 839,'-4'17'79,"-5"11"3,-4 5 0,-8 6-6,-3-7-55,1-6-94,0-1-148,2-12 0,8-6 0,5-14 0</inkml:trace>
  <inkml:trace contextRef="#ctx0" brushRef="#br0" timeOffset="133789.2274">10937 11356 1742,'0'1'89,"1"10"18,-1 10 7,2 9 4,-1 7 0,2 10 2,0 2-1,0-3 0,-1-3-6,1-5-84,3-9-123,4-11-444,-5-1 0,-2-9 0,1-4 0</inkml:trace>
  <inkml:trace contextRef="#ctx0" brushRef="#br0" timeOffset="134266.484">11202 11431 1164,'3'-1'154,"3"-1"32,5-1 28,8-5 21,9-4 18,7 0 13,8-1 4,0 0 2,-1 6 1,-9 4-124,-6 10-27,-14 8-32,-6 6-28,-4 9-20,-6 8-16,-8 2-11,-12 3 0,-5 0 0,-10-2 2,0-1 4,7-11 17,7-6 35,9-7 28,9-9 1,6-6-3,0-1-1,1-3-5,4-3-1,7-4-6,8-1-2,10-5-21,10 1-36,5 5-36,8 2-29,-1 3-45,-2 2-50,-5 3-87,-1 0-144,-14-13-430,-7 9 0,-4 1 0</inkml:trace>
  <inkml:trace contextRef="#ctx0" brushRef="#br0" timeOffset="134562.7312">11830 11135 2108,'3'0'63,"4"4"14,5 3 15,10 5 5,5 8 2,10 12 2,6 13-2,1 6-3,-5 7 6,-7 4-42,-16 4-14,-15 4-13,-18 3-15,-15 2-34,-10 0-87,-4-3-168,-9-6-269,-1-8 0,11-14 0,9-19 0</inkml:trace>
  <inkml:trace contextRef="#ctx0" brushRef="#br0" timeOffset="135110.9906">13754 11172 1313,'0'0'60,"-5"0"35,-2 0 25,-7 3 26,-6 4 31,-2 5 25,-4 11 9,-2 13 2,-2 12-1,7 15-45,6 7-13,11 7-36,6 4-30,11-9-30,18-4-61,4-15-66,5-12-72,8-19-121,-1-12-309,-3-6 0,-3-11 0,4-11 0</inkml:trace>
  <inkml:trace contextRef="#ctx0" brushRef="#br0" timeOffset="135685.3461">14194 11278 1731,'0'-3'135,"0"0"15,0-1 4,0-3 2,7-1 2,5 1 4,6-3 4,7 3 3,7-1 2,4 4-109,0 4-30,2 4-17,-1 6-17,-12 6-15,-4 5-10,-12 4-4,-8 6-3,-11 0-4,-13 3 0,-12-1 1,-8 3 4,-11-6 5,4-1 21,17-11 51,13-6 11,13-7-1,19-5-1,6-1 2,4-1-1,8-1 0,5 3-4,1-3 0,2 0-9,-1 1-38,3 4-5,-7 1-2,-2 3-2,-8 5-2,-9 1-3,-7 5 6,-7 3 5,-10 3 3,-12 0 2,-6 1 1,-11-2 2,-5-1 4,-2 0 3,6-9-13,6-5-38,7-2-123,23-17-501,1 1 0,13-6 0,18-2 0</inkml:trace>
  <inkml:trace contextRef="#ctx0" brushRef="#br0" timeOffset="135865.9889">14777 11704 886,'-2'18'79,"-6"10"9,-8 5 4,-8 10 1,-6-4 0,-4-3-10,-1-4-80,20-10-286,-3-2 0,8-14 0,10-7 0</inkml:trace>
  <inkml:trace contextRef="#ctx0" brushRef="#br0" timeOffset="136320.782">15133 11330 1300,'0'-2'141,"0"2"8,-2 0 20,4 0 19,8-3 14,0 3 11,5 0 5,3 0 1,3 5 1,-1-3-98,-2 5-41,-2 4-9,1 3-21,-2 3-20,-4 5-12,-8 6-8,-3 5-1,-14 5 3,-18 3 3,-8 5 1,-11-3 5,-5-3 9,7-8 33,18-7 43,15-11-2,13-7-2,15-6-3,12-5-4,7-4-6,12-1-14,11 0-44,4-5-58,6-3-124,0 3-198,0-12-404,-7 11 0,-9 1 0,-14-1 0</inkml:trace>
  <inkml:trace contextRef="#ctx0" brushRef="#br0" timeOffset="136747.0581">15554 11100 1537,'0'-2'90,"4"2"21,-4 0 25,0 5 17,4-3 13,10 12 4,6 3 2,10 8 1,10 4 0,7 10-85,-3 7-4,-4 4-2,-9 5 1,-17 0 3,-12 4-3,-18-1 2,-15 3 2,-14 2 7,-12 0 11,-8-5 17,-1-5 11,4-9-10,10-13-23,7-9-16,19-9-3,6-8-8,14-5-9,5 0-19,1 0-40,0 0-53,0 0-59,0 0-73,0 0-101,0-4-118,0-5-315,-5 7 0,0-1 0,-2-1 0</inkml:trace>
  <inkml:trace contextRef="#ctx0" brushRef="#br0" timeOffset="157043.0089">6254 13641 876,'-2'-2'103,"-1"1"16,0-2 18,-6 0 29,5-3 22,-2 6 16,1-5 12,0 4 11,4-3 9,1 0-79,0 1-5,0 3-6,0-5-18,0 4-29,4-2-20,3-2-17,6-5-11,4 2-10,8-1-9,-1 2-9,2 4-10,0 2-9,-2 1-3,0 4 1,-2 6 2,-5 2 0,2 7 7,-5 8 2,-1 5 1,-4 5 2,-4 2 0,-3 3 5,-2-2 9,-8 0 7,-7-4 4,-8-2 2,-10-3-6,-12-2-2,-3-6 0,-3-8-2,1-7-11,8-5-25,3-9-20,10-12-24,13-5-101,10-8-206,10 0-305,14-1 0,11 1 0,10-4 0</inkml:trace>
  <inkml:trace contextRef="#ctx0" brushRef="#br0" timeOffset="157353.5609">6844 13488 1391,'-19'1'111,"-12"4"17,-5 6 13,-12 6 8,5 6 11,6 9 28,11 3 13,10 8 5,8 1 3,7 7-85,2 1-25,7-3-16,4 0-17,6-6-12,10-9-34,9-10-143,17-11-518,-3-11 0,-1-2 0,5-12 0</inkml:trace>
  <inkml:trace contextRef="#ctx0" brushRef="#br0" timeOffset="158015.8654">7456 13537 1620,'-2'0'60,"2"0"14,0 0 9,-1 0 5,1-3 11,1 3 18,-1 0 17,0 0 41,0 0 22,2 0-33,4 3-4,8 2-10,8 2-6,13 2-2,7 1-11,3 0-17,-3 1-18,-3-3-39,-6 4-23,-7-5-15,-9 1-10,-6-3-3,-6-2-2,-2 0-3,-3 0 1,-3 0 4,1 2 3,-8 2-1,-5 6 4,-6 3 2,-9 9 1,-3 7 0,-3 3 0,-2 6 1,-4 3 0,3 1-5,2-3-3,4-4-3,8-6-6,5-8-17,10-6-40,7-10-212,0-27-466,6 13 0,0-6 0,7-8 0</inkml:trace>
  <inkml:trace contextRef="#ctx0" brushRef="#br0" timeOffset="158278.1628">7975 13831 997,'-3'16'174,"-10"5"29,-11 11 17,-9 9 10,-19 2 4,-5 6-1,-8 5 1,6-2-1,7-6-11,19-5-174,12-12-193,13-19-431,7-5 0,7-13 0,9-15 0</inkml:trace>
  <inkml:trace contextRef="#ctx0" brushRef="#br0" timeOffset="158760.1052">8451 13563 1656,'-6'11'108,"-3"5"35,-2 6 16,-1 7 12,6 2 9,3 3 8,3 1 6,5 3 1,5-1 7,7-4-74,7-5-31,9-8-32,3-8-10,3-7-10,5-3-5,-5-9-8,-5-5-1,3-6-1,-10-3-5,-2-10 0,-13-5-4,-3-2-7,-10-3-9,-10-5-2,-5 4-6,-4 4 0,-2 8-8,-1 8-8,2 8-15,3 9-22,6 4-49,0 2-89,10-1-172,-5 10-238,2-1 0,4 0 0,1 5 0</inkml:trace>
  <inkml:trace contextRef="#ctx0" brushRef="#br0" timeOffset="160987.1486">11104 13762 2119,'0'0'30,"0"0"29,0 0 23,-3 0 15,3 0 22,0 0 19,0 0 21,-4 0 16,4 0 9,0 0-10,0 0 1,0-3-22,0 0-24,0-3-10,0 1-21,0-3-14,4 4-20,-1-5-16,6-1-8,6 0-12,4-1-8,8 0-8,7 4 2,2 4-5,6-1-1,-2 8-4,0 6-1,-5 6 0,-6 2 1,-8 10-4,-7-1 3,-8 5 2,-5 2 4,-4 3 5,-4 1 6,-11 2 2,-6-3-2,-9 1 2,-5-6-2,-4-4 0,0-10-7,1-6-17,2-10-49,6-6-46,9-8-111,9-12-109,9-20-447,9 10 0,10-1 0,15 0 0</inkml:trace>
  <inkml:trace contextRef="#ctx0" brushRef="#br0" timeOffset="161272.5796">11728 13580 1803,'-18'0'151,"-11"3"25,-8 4 12,-13 7 6,-2 8 5,5 13 5,3 5 5,11 6 3,15 3-1,11 0-114,10 0-33,15-5-25,6-5-11,6-7-6,6-8-24,3-7-52,6-10-110,20-9-551,-20-1 0,-1-5 0,-2-4 0</inkml:trace>
  <inkml:trace contextRef="#ctx0" brushRef="#br0" timeOffset="161582.8261">12174 13779 2584,'0'0'80,"-3"0"9,3 0 7,0 0 6,0 0 19,3 0 23,6 0 4,9 4 1,12-3 0,11 0-70,10-3-9,6-2-17,0-4-38,-7 4-90,-5-4-163,-12-12-475,-12 14 0,-14 3 0,-4-2 0</inkml:trace>
  <inkml:trace contextRef="#ctx0" brushRef="#br0" timeOffset="161825.35">12297 13916 1158,'-8'13'116,"1"1"39,-3 0 28,3 4 19,7-6 23,4-4 7,9-2 3,4-1 1,11-2 2,13-3-90,12 0-52,5-5-105,12-5-197,-3 2-395,-1-6 0,-3-1 0,1-6 0</inkml:trace>
  <inkml:trace contextRef="#ctx0" brushRef="#br0" timeOffset="162442.6844">13429 13660 1208,'-6'0'131,"-3"1"41,-6 6 29,-4 5 13,-3 6 14,-4 7 10,7 2 5,-5 7 12,6-2 7,4 3-60,8 4-66,2-4-40,4 0-24,5-1-5,6-5-6,3-5-8,11-5 7,5-6-5,12-8-4,1-5 0,2-5-1,-2-5-1,0-7-2,-9-3-7,-5-8-4,-8-1 2,-12-3-4,-2-2 4,-12-2 23,-9 0 18,-9 0 27,-4 4 26,-10 2 10,-4 12 5,0 3-1,4 10-4,1 2-8,7 3-11,3 3-25,7 0-22,4 2-28,4-1-26,2 1-11,2 2-7,4-2-4,0-2-5,1 3-2,-1-1-12,2-3-23,-3 4-50,3-2-69,-5 2-62,5-1-99,1 1-182,-9 5-392,-8 4 0,-17 6 0,-23 7 0</inkml:trace>
  <inkml:trace contextRef="#ctx0" brushRef="#br0" timeOffset="166053.6641">6355 15041 1542,'0'0'102,"0"1"5,0-1-1,0 0 5,-2 0 5,1 7 10,-4 7 6,3 6 10,1 9 5,-2 11-83,3-1-14,3 2-1,0-3 1,5-5 14,5-11 6,7-9-2,7-7-1,3-12-8,2-10-4,-2-8-2,-3-2-1,-8-9-4,-5 2 0,-6 1-16,-6 10-13,0 4-12,-2 5-5,0 9-2,1 6 0,1 10 2,5 9-2,4 11 1,4 11 0,6 8-2,0 7 4,-2 3 7,1 3 11,-8 1 12,-6-2 20,-4 0 22,-13-6 43,-11-6 22,-15-5 7,-15-5 5,-14-5 2,-10-6-8,-5-7-34,6-8-49,6-8-59,10-6-66,20-10-93,19-10-162,26-14-520,6 4 0,14-12 0,16-2 0</inkml:trace>
  <inkml:trace contextRef="#ctx0" brushRef="#br0" timeOffset="166468.9313">7068 15104 2487,'-5'1'92,"-2"5"14,4-1 7,0 5 13,9-3 5,12 4 1,7 2 1,5-2 2,8 3-2,0 1-67,-2-3-22,-5 2-14,-6-3-8,-6 0-15,-8-1-4,-4-3 2,-7 1 2,-4 1 3,-4 0 6,-7 1 1,-8 5 1,-13 4 0,-10 3 3,-8 2-3,-5 5-11,-2 1-32,9-1-68,13-3-144,16-13-471,13 2 0,14-9 0,7-6 0</inkml:trace>
  <inkml:trace contextRef="#ctx0" brushRef="#br0" timeOffset="166694.4476">7405 15433 1970,'0'4'71,"-3"3"27,-3 8 26,-9 6 8,-12 7 1,-13 7 0,-12 5-3,-8 4-37,1 2-91,31-10-579,-13 5 0,17-12 0,15-12 0</inkml:trace>
  <inkml:trace contextRef="#ctx0" brushRef="#br0" timeOffset="167162.6585">8117 15166 1826,'-20'17'36,"-6"7"2,-5 9 8,-5 11 9,9 4 3,10-1 17,10 0 22,7-3 20,12-10 18,6-6-9,9-10 9,9-11 6,10-7 2,4-9-7,4-9 0,2-4-18,-9-6-19,-10-4-20,-8 3-16,-20-2-24,-11 5-18,-9 2-7,-14 2-9,-8 6-1,-7 7-21,-7 5-36,-6 3-79,4 6-124,3-2-400,10 7 0,11 1 0,13-1 0</inkml:trace>
  <inkml:trace contextRef="#ctx0" brushRef="#br0" timeOffset="168123.514">11214 15097 1038,'0'-3'-16,"-3"2"3,3-1 3,-3 1 9,0-2 28,0 3 51,3-1 33,0 1 17,0 0 12,3 0 22,-3 0 25,0 0 24,-3 0 14,3 4 12,-5 0-21,-1 6-29,-1 8-30,2 8-11,4 6-10,1 8-10,7 9-22,5-5-24,2 1-16,4-10-17,2-12 2,3-13-16,0-3 0,1-14-5,0-6-2,-1-5 1,-2-7 0,-5-5-2,-5-3-2,-5-4-8,-3-1-7,-3 3-7,0 6-6,0 6-7,1 12-1,-1 6-1,3 12 2,5 9 2,2 15 0,3 9 4,3 13-1,2 4-1,-5 3 4,1 2 5,-4-1 1,-5-2 8,-8-2 5,-9-6 13,-12-2 8,-16-6 9,-12-5 1,-11-6-5,-15-3-35,-6-9-39,-1-8-70,7-7-76,18-13-95,43-20-446,10 3 0,31-14 0,24-11 0</inkml:trace>
  <inkml:trace contextRef="#ctx0" brushRef="#br0" timeOffset="168354.697">11921 15177 2008,'3'-2'97,"3"2"2,2-3 4,8 1 0,4 0 0,11-1-4,17-1-37,14-5-73,21-6-170,-6 3-315,-2-1 0,-17 3 0,-22 5 0</inkml:trace>
  <inkml:trace contextRef="#ctx0" brushRef="#br0" timeOffset="168558.5443">12164 15425 1876,'19'-1'9,"8"-1"0,16-1-3,16-5-52,19-3-91,4-5-206,5 1 0,1-4 0,-3-4 0</inkml:trace>
  <inkml:trace contextRef="#ctx0" brushRef="#br0" timeOffset="168892.4163">13120 15074 2328,'-15'12'69,"-11"8"3,-7 14 6,-4 6 3,6 8 3,9-2 23,14-8 16,15-6 22,16-10 19,12-12-45,8-6 12,9-9 6,1-9 0,-5-9 0,-3-6 0,-15-6-18,-15-7-11,-15 0-23,-22 2-19,-20 2-19,-23 12-53,-22 11-78,-14 13-249,-27 12-477,-8 8 0,-3 4 0,-8-5 0</inkml:trace>
  <inkml:trace contextRef="#ctx0" brushRef="#br0" timeOffset="228136.9231">26292 4720 693,'0'-3'57,"0"1"17,0-1 12,0 0 12,0 2 11,0 1 15,0-1 9,0 1 3,0-2 8,0 2-22,0 0 4,0-2-4,-1 2-9,1 0-14,1 0-16,-4 0-10,-2 0-4,-4 0-1,-6 0-7,0 2-13,-3 0-22,0 2-10,0 2 0,2 4 4,0 3 12,3 1-2,4 1 1,6 3 0,1 0 1,1 1 2,1-2 1,1-3-3,-2-2 0,1-1-1,0-5-1,0-1 1,0-2 10,0-1 17,4 0 6,1-2 4,8 0-3,3 0 2,3 0 0,-2 0 1,-4-4 1,-2 4-3,-4-5-13,1 0-18,-4-3-10,-1-2-5,3-4-2,-3 2-7,1-2-7,-1-1-5,1 1-7,2 1-4,-2 2-4,-2 1-4,-1 2 1,-1-2 1,0 1-2,-1-2 4,1 5 2,0-2 0,-2 4-2,-1-1-7,3 5-10,-1 0-1,-5 0 2,3 0 0,-1 0 1,-3 0 2,-2 0 1,6 0 1,-2 0 4,1 0 7,3 0 14,-1 0 2,1 0-1,1 0-2,0 0-1,0 0-28,0 0-14,-2 0-4,-1 0-21,0 0-52,0 0-52,3 0-94,-3-17-258,0 20 0,3 2 0,-4-5 0</inkml:trace>
  <inkml:trace contextRef="#ctx0" brushRef="#br0" timeOffset="250301.5983">26297 4531 1394,'4'0'101,"0"0"68,1 0 45,1 0 26,-3 0 29,-3 0 34,0-1 20,3 1 5,-6 0 0,3-2-55,3 2-51,-6 0-63,3 0-45,-8-1-25,1 2-27,-6 2-32,-7 2-16,0 0-4,-7-1 4,-9 4 12,-3-2 2,0 2-4,-2-2 0,-1 3 0,8-3-1,5 2-3,11 0-1,6-4 3,9 1 3,3-5-1,0 3 6,0-3 3,0 0 0,0 0 4,0 0-1,-2 0 0,2 0-4,0 0-8,0 0-6,0 0-8,0 0-6,0 0-4,0 0 3,0 0-7,0 0-2,0 0-4,0 0 2,-3 0 3,0 4 4,-1 6-1,-2 2 1,-2 5-1,2 1-4,3-1 4,0 1 0,0-3 5,3-1 1,0-5 0,0-2-4,0-3 16,6-4 3,8 0 3,5-4 0,10-3 6,6-2 9,3 2 4,-4-4 2,-3 5-1,-1 1 0,0 2-16,-3 2-4,1 2-1,-1 4-4,-8 3-4,-8 4-5,-2 7-5,-6 0-3,-3 4 0,0-3 0,0 1-1,0-2 1,-3 2 3,-6-1 1,-2 0-2,-2 2-3,-10 2 5,-2-1 8,-5 2 7,-8-1 14,-6 1 13,-4-4 6,-8 1 8,-1-4 15,0-4 6,5-2-5,8-3 7,11-2 0,13-2 0,8-4-6,7 1-49,4-2-56,1-2-72,0 0-140,0-2-116,11-5-222,-7 2-444,2-3 0,6-2 0,3-1 0</inkml:trace>
  <inkml:trace contextRef="#ctx0" brushRef="#br0" timeOffset="250675.4899">26325 4541 946,'0'0'27,"-3"0"2,0 0 2,-3 0-31,-7 0-206,-3 0 0,-1 3 0,-5-2 0</inkml:trace>
  <inkml:trace contextRef="#ctx0" brushRef="#br0" timeOffset="263460.8823">11290 5229 2448,'-1'-1'116,"-2"0"2,0-1 1,0 2 6,-2-1 15,1 1 8,-2 3 10,-3 3 13,1 4 22,-2 8-86,-1 7-5,-2 6 5,1 6-1,-5 6-2,6 3-15,5-4-7,5-2-1,10-11-4,13-8-15,13-8-9,4-7-9,8-6-2,-3-6-1,-4-5-3,-10-6 5,-8-1-3,-8-7-7,-8 0-6,-3-2-7,-10-2-4,-6-3-5,-10 5-5,-4-2-2,-7 3-1,6 6-15,1 4-4,4 3 0,10 6 1,2-2 1,5 6-2,5-1-3,1-3-1,0 2-6,3-5-3,9-2 11,6-1 5,7 1-2,9-2-4,5 3-3,-3 3 2,-3 4 7,0 3 2,-5 2 6,-1 3 2,-5 2 2,-1 0 2,-9 8-2,0 0 2,-5 4 2,0 4 2,-4 1-2,2 2-1,-2 2 5,-1-3 2,1 3 4,3-1 0,2-6 5,9-2 1,6-1 4,1-8 7,3-3 4,2-3 2,0-6-3,-2-4 2,-3-7-3,-5-4-3,-5-3-2,-7-6-3,-4-2-5,-6 0-9,-7-3-4,-7-1-4,-4 4 1,-12 2-4,-1 5 0,-1 5-2,6 8-6,9 4-2,6 2-9,6 3-6,6-2-2,2 1 0,0 0-3,0-2-3,0 3 4,2-2 0,3 1 2,5-1 6,5 1 6,11 1 7,8 0 2,-1-1 4,-1 1 1,-3 0 4,-8 0-8,-11 0 0,-5 0 2,-4 0-4,1 0 7,-4 0 3,2 0 5,0 0-4,2 0 2,-2 0-15,0 0-13,0 0-10,0 0-21,0 0-22,0 0-32,0 0-38,0 0-55,0 0-68,0 0-65,1-3-98,-1 2-199,0-2 0,0 2 0,0 1 0</inkml:trace>
  <inkml:trace contextRef="#ctx0" brushRef="#br0" timeOffset="264832.4927">12117 5163 1022,'1'-3'141,"2"0"47,-1 0 35,-1 2 23,-1 0 6,0 1-3,0 0 16,-1 0 11,-2 2 7,-4 7-86,3 5-36,1 5-41,0 9-27,3 2-13,3 2 8,4-1 3,4-3-8,2-3 5,6-5 21,-1-6 12,4-9 10,-2-3-1,2-9-1,1-5-13,1-5-11,-4-9-1,-4-6-9,-2-2-15,-10-2-29,0-3-24,-11 3-20,-6 2-5,-13 8-7,-10 6 4,-14 11 0,-7 5-3,-4 4-2,-7 8-21,4 2-38,10 4-78,12 3-126,23-2-237,5 4-359,11-4 0,4-6 0,-2-1 0</inkml:trace>
  <inkml:trace contextRef="#ctx0" brushRef="#br0" timeOffset="316715.3936">26205 4330 52,'0'-5'2,"0"3"-2,0-1-10,0 0 0,1 3 0,-1 0 0</inkml:trace>
  <inkml:trace contextRef="#ctx0" brushRef="#br0" timeOffset="438878.1639">25478 2032 810,'-5'0'81,"-5"0"17,-13 2 27,-14 5 21,-16 8 15,-15 6 4,-11 9 5,-9 8 3,2 5 2,2 0-64,9 2-12,12-9-14,14-2-28,9-5-20,8-7-4,11-5 1,6-4 1,9-5 6,3-3 2,3-2 2,2 0-1,-2-2 4,0 0 6,1 2 5,11 4-7,5 2 1,8 2-3,18 4-4,12 5 5,10 4 2,14 3-1,8 4-3,4-2-8,8-2-4,-8-1-7,-13-1-7,-16-9-9,-22-4-13,-20-4-10,-11-4-15,-9-3-44,-2-1-65,2 2-38,0-4-39,-4 1-44,1-1-47,0-3-161,-3 5 0,1-3 0,1 2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4:43:03.227"/>
    </inkml:context>
    <inkml:brush xml:id="br0">
      <inkml:brushProperty name="width" value="0.05292" units="cm"/>
      <inkml:brushProperty name="height" value="0.05292" units="cm"/>
      <inkml:brushProperty name="color" value="#FF0000"/>
    </inkml:brush>
    <inkml:context xml:id="ctx1">
      <inkml:inkSource xml:id="inkSrc4">
        <inkml:traceFormat>
          <inkml:channel name="X" type="integer" max="1366" units="cm"/>
          <inkml:channel name="Y" type="integer" max="768" units="cm"/>
        </inkml:traceFormat>
        <inkml:channelProperties>
          <inkml:channelProperty channel="X" name="resolution" value="44.20712" units="1/cm"/>
          <inkml:channelProperty channel="Y" name="resolution" value="44.13793" units="1/cm"/>
        </inkml:channelProperties>
      </inkml:inkSource>
      <inkml:timestamp xml:id="ts1" timeString="2024-08-29T04:43:47.587"/>
    </inkml:context>
  </inkml:definitions>
  <inkml:trace contextRef="#ctx0" brushRef="#br0">12460 1942 1184,'-3'0'109,"3"0"56,-3 0 41,0 0 26,0 0 27,3 0 20,-4 0 9,3 0-1,-1 0-1,2 0-68,0 0-18,3 5-51,7 4-37,9 4-24,8 3-26,12-3-21,8-1-14,-3-1-26,-5-3-28,-7-5-41,-7-1-74,-10-2-102,-4-3-105,6-2-323,-11 1 0,-2 2 0,-1-1 0</inkml:trace>
  <inkml:trace contextRef="#ctx0" brushRef="#br0" timeOffset="394.2677">12714 1920 1172,'-9'7'165,"-6"5"26,-6 8 11,-2 6 7,-3-2-1,-1 8-1,2 0 1,4-4 0,3-3 0,7-7-125,7-6-35,1-6-28,3-4-26,3-6-21,1-6-6,4-5-2,-5-6 1,3-4 3,-2 2 20,-4 3 27,0 5 10,0 5 5,0 6 26,0 4 24,3 0 17,0 2 12,5 0 7,4 1 3,9 0-17,3 0-30,10-3-14,3-1-40,0-2-92,1-6-210,-8-13-418,-4 15 0,-10 0 0,-2-1 0</inkml:trace>
  <inkml:trace contextRef="#ctx0" brushRef="#br0" timeOffset="2626.1335">13754 6624 1210,'0'0'68,"0"-2"16,0 2 28,1 0 30,-1-1 23,0 1 13,0 0 7,0 0 1,0 0 1,0 0-55,0 0 1,2 1-4,2 5-22,4 2-27,5 2-18,4 3-14,-1 2-6,4-3-4,-5 4-2,-2-2-17,-3-2-24,-4-5-30,0 0-71,-2-4-81,-1-2-86,0-5-274,-1 4 0,-2-2 0,1 0 0</inkml:trace>
  <inkml:trace contextRef="#ctx0" brushRef="#br0" timeOffset="3028.0581">13879 6628 970,'0'0'106,"-3"0"36,0 5 29,-4 3 15,1 4 8,-2 2 3,2 5 4,-1 1 1,1-2 3,2-7-75,0 0-22,2-3-18,2-5 11,0-3-10,0 2-7,0-4-2,0-5-1,0-1 13,0 0 17,0-2 11,0 0-3,0 7-24,0 0-47,0 1 7,2 1-1,3 1 0,4 0 3,4 0-17,5 0-20,2 0-33,0 0-44,1-2-95,-1-2-158,-8-6-425,-3 6 0,-4 1 0,-4 0 0</inkml:trace>
  <inkml:trace contextRef="#ctx1" brushRef="#br0">31055 17264,'-74'0,"-50"50,25-1,24-24,51 25</inkml:trace>
  <inkml:trace contextRef="#ctx1" brushRef="#br0" timeOffset="385.945">30609 17462,'0'0</inkml:trace>
  <inkml:trace contextRef="#ctx1" brushRef="#br0" timeOffset="2418.9192">31775 15900</inkml:trace>
  <inkml:trace contextRef="#ctx0" brushRef="#br0" timeOffset="60907.6862">15034 10337 532,'0'0'95,"-3"0"32,0 0 22,-1 0 18,-2 0 29,0 0 28,6 0 32,-5 0 17,2-2 4,3 0-56,3-3-14,-6-2-11,3 0-11,3-2-12,2 1-26,-2 3-28,0 0-32,6 3-13,-2 2-5,5 0-7,-3 4-19,1 4-20,0 3-10,-7 1-5,-2 1 0,-2-1 2,-1-4 5,-3 2 3,-1-4 9,-1-3 7,0-1 7,-1 0 5,-2-4 2,4-3-2,3 1-2,0-6-6,0 2-3,6-1-2,-3 1-14,0 1-18,0 4-2,0 0-3,3 0-3,0 3 0,3-3-2,3 3 2,0-1-2,-3 2-1,-3 4 5,-1 2 19,-6 3 5,-2 0 8,-1 2 9,-4 2 9,1-3 8,1-2 14,1-6 26,4 0-1,1-4-1,1-4-8,1-4-14,-4-4-19,5-1-24,0-1-24,0 3-20,0 2-33,2 4-33,1 4-10,1 0-3,-1 2-1,0 0 2,2 0 10,-2 0 18,-3 0 19,0 0 14,3 0 22,-3 0 6,0 0 10,0 0 4,3 0-5,-6 0-29,3 0-57,3 0-120,4-4-225,-5 4-284,-1 1 0,2-1 0,1 0 0</inkml:trace>
  <inkml:trace contextRef="#ctx0" brushRef="#br0" timeOffset="261262.456">14943 11478 620,'0'0'89,"3"0"18,-3 0 27,0 0 26,0 0 26,0 0 10,0 0 8,0 2 6,0-2 4,0 0-53,0 0-30,0 0-18,0 0-26,0 3-27,0-3-25,0 2-9,0-2-7,0 0-7,0 0-1,0 0 4,0 0-1,0 0 0,3 0 1,-3 0 13,4 2 13,0 1 5,4 1 14,0 3 8,2 1 2,-1 2 1,3-3 1,2 5 3,-5-3-1,2-1-10,-1 2-15,-3 0-4,-2-5-15,0 1-7,-2-3-6,-2-3-7,3 3-1,-2-2-4,-1 1 0,1 1-2,-1-3 1,-1 3-1,3 0 2,-3-2 3,0-1 2,0 0 4,0 0-4,0 0-2,3 0-11,-3 0-23,0 0-41,0 0-65,0 0-102,7-7-425,-7 6 0,1-2 0,1 1 0</inkml:trace>
  <inkml:trace contextRef="#ctx0" brushRef="#br0" timeOffset="262197.0808">15159 11410 718,'0'0'80,"-3"0"24,3 0 15,0 0 4,-3 0 1,2 0 2,-1 0 0,-2 4 4,1 1 21,-4 2-21,-1 3-9,-4 5-18,-1-1-4,-1 6 0,-2-3 4,-2 1 8,1 0 6,0-4 2,-4-1-19,1-6-28,5 1-16,-1-4-7,7-2-5,2-2-3,3 0-9,1-2-19,3 1-17,0-1-13,3-3-22,0-4-17,2 0-6,4 0-6,-2-2-4,1 3-3,-4 1-1,-1 1 7,-1-2 12,2 2 8,-1 4 18,0-2 16,5 1 5,-4 1 6,-1 2 2,2 0 2,-2-1 4,-2 1 6,2-1-1,5-2-2,-2 3 1,0-2 4,3 2-2,3 0-1,-3 0-2,2 0 0,-4 0-2,-3 0-3,-4 2 11,0 1 18,-6 1 3,-5 5 3,-3 2 2,-4 5-2,0 0 2,4 0 1,2 2-3,6-1-13,3-5-62,2 0-114,8-10-395,-1 2 0,-3-5 0</inkml:trace>
  <inkml:trace contextRef="#ctx0" brushRef="#br0" timeOffset="322859.471">15068 9074 940,'0'0'51,"0"0"12,0 0 11,1 0 15,-2 0 15,1 0 17,0 0 20,0 0 18,0 0 18,0 0-20,0 0-8,0 0-6,0 0-11,0 0-12,-2 0-14,2 0-19,-1 0-19,1 0-17,0-3-22,0 3-16,0 0-9,0-1-26,0-1-50,0-1-70,1-2-92,-1-14-267,0 14 0,0-3 0,2 4 0</inkml:trace>
  <inkml:trace contextRef="#ctx0" brushRef="#br0" timeOffset="327388.3546">15024 8964 644,'-3'0'45,"0"0"21,-3 0 16,1 3 13,2-3 12,2 6 16,-1 0 16,1 3 4,1 2 17,0 0-20,0 4-1,0-1-18,0 3-11,3-3-7,-2-2-9,7 0-13,1 0-11,1-2-5,2-5-9,-3 0 1,5-3-8,-2-4 0,-5-1-6,3-6-6,3 0-9,-5-7-6,1-2-2,1-2-3,-2-1-5,-4 2-14,-1 4-2,-1 5-5,-4 3 2,-1 4 3,-1 0 7,-4 3 9,-5-2 6,2 2 6,-2 0-1,4 0 1,-1 0 0,7 0 1,-2 0-1,0 0-1,2 2 4,0 3-5,1 1-5,-2 3-4,2 1 1,1 3 0,1-2 1,0-2 3,3 0 3,1-3-2,4-1-2,2-5 0,-1 0-1,2 0-2,-1-3-3,0-4-2,-7-3-3,3-2-4,-6-5-4,0 3-1,-3-1-3,-3 1-1,-4 2 0,-3 4 3,-2 6 0,0 0 3,3 6 4,3 1 0,1 0 2,5 5 1,2 0-1,1 1-2,1-1 1,4 0 2,2-2 2,1 1 0,3-3 0,3-3 0,-1-2 2,-3-1-1,0 0 0,0-2 1,-4-3-5,-3-1-7,0-3-4,-1-5-2,-4 4-3,-1 2-1,-3 3 1,-3 2 2,-3 1-3,3 4 0,-4 2 5,7 0 3,1 2-1,3 0 2,1-1 0,1-4 1,0 3-3,1-4-2,-1 3 7,0-3 0,0 0 0,0 0 6,0 0 0,0 0 2,0 0 1,0 0 1,0 0-1,0 0 1,0 0-2,0 0 2,0 0 3,0 0-3,0 0 2,0 0-1,0 0 3,0 0-1,0 0 2,0 0-1,0 0-1,0 0-4,0 0-4,0 0-2,0 0-1,0 0 0,0 0-1,0 0 1,0 0-1,0 0 0,0 0 2,0 0 5,0 0 2,0 0 1,0 0-1,0 0-1,0 0 1,0 0 0,0 0-1,0 0 0,0 0-2,0 0-1,0 0-1,0 0-2,0 0 0,0 0 1,0 0-3,0 0 0,0 0 2,0 0 0,0 0-1,0 0 0,0 0 0,0 0-1,0 0-1,0 0 0,0 0 0,0 0 1,0 0-1,0 0 0,0 0-1,0 0 0,0 0 1,0-3 0,0 3 2,0-4 0,0 4 0,0-3 0,0 3-2,0-3-2,-1 3 1,1 0-2,0 0-4,-2 0 0,2 0 1,2 0 0,-4 0 0,2 0-1,0 0 0,0 0 3,0 0 0,0 0 4,0 0 0,0 0 2,0 0 0,0 0-2,0 0 1,0 0 1,0 0 1,0 0 1,0 0 1,0 0-1,0 0 3,0 0-2,0 0 0,0 0 0,0 0-1,0 0-1,0 0-1,0 0-2,0 0-3,0 0-2,0 0-8,0 0-3,0 0-2,0 0-3,0 0-5,0 0-5,0 0-9,0 3 0,-1-3 3,-1 3 3,0 0 9,1-2 7,-1 2 1,2-3 9,-3 0 5,-1 0 12,2 0 17,-1 0 4,-1 0 4,1 0 2,0 0-2,0 0-4,1 0 0,1 0-2,1 0-1,0 0-4,0 0-9,0 0-6,0 0-7,0 0-7,0 0-8,0 0-2,0 0-3,0 0-5,0 0-6,0 0-8,0 0-17,0 4-19,0-4-17,0 3-5,1-3 4,1 0-10,1 0-27,0 0-14,0 0-2,0 0 7,-3 0 20,0 0 23,0 0 20,0 0 14,0 0 8,0 0 21,0 0 32,0 0 20,0 0 10,0 0 2,0 0-1,0 0-5,0 0-4,0-3-11,0 3-6,0 0-7,0 0-5,0 0-2,0 0-1,0 0-2,0 0-3,0 3 6,0-3 6,0 1 7,0-1-1,0 0-3,0 0-15,0 0-8,0 0-9,-3 0-15,3 0-15,0 0-14,0 0-15,-1 0-15,1 0-34,0 0-60,-2-4-64,-1 4 0,3 3 0,-2-3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4:41:59.644"/>
    </inkml:context>
    <inkml:brush xml:id="br0">
      <inkml:brushProperty name="width" value="0.05292" units="cm"/>
      <inkml:brushProperty name="height" value="0.05292" units="cm"/>
      <inkml:brushProperty name="color" value="#FF0000"/>
    </inkml:brush>
    <inkml:context xml:id="ctx1">
      <inkml:inkSource xml:id="inkSrc68">
        <inkml:traceFormat>
          <inkml:channel name="X" type="integer" max="1366" units="cm"/>
          <inkml:channel name="Y" type="integer" max="768" units="cm"/>
        </inkml:traceFormat>
        <inkml:channelProperties>
          <inkml:channelProperty channel="X" name="resolution" value="44.20712" units="1/cm"/>
          <inkml:channelProperty channel="Y" name="resolution" value="44.13793" units="1/cm"/>
        </inkml:channelProperties>
      </inkml:inkSource>
      <inkml:timestamp xml:id="ts1" timeString="2024-08-29T04:42:59.952"/>
    </inkml:context>
  </inkml:definitions>
  <inkml:trace contextRef="#ctx0" brushRef="#br0">5569 2876 1473,'3'-3'93,"-3"0"28,0-1 10,0 1 4,1 2 1,-1-2 1,0 3 1,0 0 1,0 0 4,2 0-52,-2 0-36,0 0-25,1 0-4,-1 0 2,0 0 8,0 0 13,2 0 14,-1 4 9,2 3 10,-3 4 6,2 6-4,-1 4-2,-1 4 0,0-1-5,0 4-6,2 2-10,-2 7-10,5 8-1,1 10-9,2 12-7,2 15 5,-4 14 3,0 8 1,2 12 1,2 2 2,-1 6 0,4 1 9,-2 7 10,0 4 20,0 7 8,-2 6 2,1 11 9,0 7-5,2 4-2,4 5-5,0 2 6,5-7-15,-2-1-15,-2-1-21,-2 3 0,-3-2-5,-5 4-12,-3 3-3,-4 7 4,1-6 2,-2 4-8,-4 2-3,-3 3 2,-2-1-3,-7 2-11,-2 3-3,-4 4 2,-1-2 4,0 3-5,-8 4-1,2 0-1,-3 4-1,-6 3-3,-3 0-2,0-2 3,-3 4 0,-5 2-1,2-4-1,1 1 0,-3-4 0,4-1 1,7-6 4,-2-2 0,-2 3 5,2-4 4,0 1 3,-5 2 1,-1 2 4,-1-5 4,0-4 1,-1-1-4,1-5 3,6-10 1,-1-10-7,7-3-4,1-12-5,8-7 2,0-10-6,5-9-4,3-13-3,4-15-17,6-16-42,4-15-66,1-17-69,4-18-119,0-18-173,-6-65-463,-5 24 0,-1-23 0,0-36 0</inkml:trace>
  <inkml:trace contextRef="#ctx0" brushRef="#br0" timeOffset="1593.2036">5690 2748 1525,'0'0'66,"0"0"1,4 0 1,5 0 23,8 0 19,17-2 22,10-2 11,17-3 19,13-2 12,18-4-48,18-8 2,15-1 6,16-9 11,11-1-16,14-4-15,10-3-19,7 0-6,13-2-16,9 3-12,16 0-9,8-1-8,19 0-6,20 1-12,9-2-6,13-3-5,9 4-2,7-7-2,1 2 0,1-1 5,-2 3 5,3 1 2,-5 6 3,7 3-1,2 0 1,5 5 2,10 0-1,4 1 0,7-1-6,7 3-7,-2 0-5,3 4-2,-5 4-4,-6 4 0,-5 6 0,-6 4-2,-7 1 2,-5 1 0,-2 3 0,4 2 0,-7 1 1,5 3 0,3 5 2,-1-1 0,-1 4-1,5-1 2,-3 2 1,0 2-2,3 1-1,3 4 2,9 1-4,6 3 1,11 0-1,9 2-3,10-4 0,6 4-1,0-3 0,-6 1 0,-7-3 5,-7 10-1,-12-3 6,-10 4 2,-4-1-2,-1 5 7,1-2-1,-2-2 2,1-1-3,-1-3 6,-7 1 1,-7-2 4,-14-3 0,-7 0 2,-19 0 1,-15 2-1,-12-4-3,-11-1 0,-15 1 0,-12-6-2,-22-3-5,-20-1-5,-24-1-11,-29-3-77,-31-4-194,-33-18-583,-34 13 0,-34-8 0,-38-3 0</inkml:trace>
  <inkml:trace contextRef="#ctx0" brushRef="#br0" timeOffset="2982.4915">6294 5116 840,'-12'0'45,"-4"-4"26,-1 4 27,1-1 29,10 1 19,3 0 7,3 0 7,0 0 10,1 0 10,-1 0-2,2 0-1,5 0-12,13 0-20,11-2-24,19-1-10,24-1-2,21-3-3,28-3-8,38-1-10,33-4-18,27-7-17,39-1-15,30-5-5,19-2-1,24-4-10,21 1 4,10 2 0,8-3 7,10 2 2,3-2-1,12 6-1,4-4 0,14 9 0,3-4-4,20 9-1,9-4-7,9 10-6,11 4-7,1 4-4,-2 0-5,-6 6 2,-8 0 0,-12-6 2,-4 6 3,-7-2 6,-1 0 8,-2 0 6,3 0 11,6 2 2,1-2 7,7 1-3,6 1 0,-3 3-2,-5-1-2,5 6-7,-11 0-10,-4 4-2,-13-2-11,-9 7-3,-15-6-1,-12 1 4,-17-5 0,-17 5 0,-20-5 0,-18-2 3,-25 3 0,-23-1-18,-33-2-50,-34 1-99,-34-3-144,-50-21-478,-49 19 0,-47-6 0,-60-4 0</inkml:trace>
  <inkml:trace contextRef="#ctx0" brushRef="#br0" timeOffset="3938.4882">7148 3853 1795,'0'0'144,"0"0"27,0 0 30,-3 0 24,-7-2 13,-10 4 15,-9 5 20,-10 8 15,-4 7 8,-1 9-105,6 12-36,9 4-26,10 5-31,13-1-24,9-1-10,18-10-13,12-9-11,12-13-10,8-11-6,2-14 0,-5-8 3,-8-10-4,-10-6 4,-8-10-3,-9-2-7,-9-3-12,-5 3-15,-11-5-6,-5 1-11,-9 6-19,-3 7-28,-3 13-28,1 10-70,2 8-114,15 9-123,4 8-340,5 1 0,6-1 0</inkml:trace>
  <inkml:trace contextRef="#ctx0" brushRef="#br0" timeOffset="4417.1382">7489 3827 2428,'0'0'33,"0"4"11,3 10 7,3 12 3,2 19 2,2 14 1,4 12-2,-2 8 3,-2 3 0,-1-10-24,-1-9-7,-6-14 22,2-16 58,-4-11 11,-4-13 3,-6-6 4,3-15 2,-7-11-2,-2-14 2,-2-15 1,6-18-2,2-9-33,5-7-66,5 0-18,7 4-6,8 8-5,5 12-2,5 12-4,4 12-4,-2 15-4,-3 15 1,-4 8 0,-4 11-1,-4 9 4,-7 5-1,-2 7 0,-6 9-17,-3 3-39,-11-1-82,-1-3-105,-6-9-465,0-1 0,1-13 0,8-10 0</inkml:trace>
  <inkml:trace contextRef="#ctx0" brushRef="#br0" timeOffset="4659.4865">7820 3439 1962,'0'-2'78,"0"1"14,5 7 16,7 11 4,1 24 5,4 25 1,4 15-3,-6 17-50,-3 2-56,-5-11-102,-3-11-42,-4-22-126,-2-7-196,-3-16 0,-1-16 0,-4-11 0</inkml:trace>
  <inkml:trace contextRef="#ctx0" brushRef="#br0" timeOffset="4947.0054">7772 3972 2144,'-3'-2'138,"0"-2"3,3-2 16,0 1 26,17-2 9,14 0 0,16-8 3,11-2-1,9-1 0,-7-2-136,-12 5-19,-15 8-14,-13 3-19,-11 8-25,-6 4-8,-3 12 2,0 9-2,0 8 1,0 8 0,4 2 4,4-4 16,0-4 8,5-7-8,-1-10-80,33-11-632,-36-5 0,2-6 0</inkml:trace>
  <inkml:trace contextRef="#ctx0" brushRef="#br0" timeOffset="5558.5816">8421 3870 2532,'0'0'18,"0"4"11,0 7 11,0 9 2,0 7 0,4 12 3,-1 6-1,2-4 0,-2-2 4,-2-10 23,1-8 16,-2-9-5,-3-8-8,-4-7 2,-4-10 2,-3-8-4,-1-9 6,4-10-1,5-6 1,5 1-34,10 4-21,6 9-7,0 8-2,8 13-3,4 6 0,1 8 2,2 6-4,2 5 0,-2 4-10,-9 3 7,-6 1-5,-6-3 0,-4-1 5,-7-9 9,4 0 24,-2-7-1,1-1 3,-1-6 0,0-9 6,3-8-8,8-8-8,4 0 0,4 1-6,2 8-14,-5 10-26,-2 8-4,-4 10-3,-3 4 0,-2 10-2,5 1 5,-4 9 0,0-1-17,0 1-75,0-5-93,11-4-189,-8-4-283,6-6 0,6-8 0,9-11 0</inkml:trace>
  <inkml:trace contextRef="#ctx0" brushRef="#br0" timeOffset="5910.3985">8969 3842 2605,'-25'3'44,"-11"3"7,-4 6 6,-4 10 3,20-1 5,10 5 6,8-1 0,12-5 10,11-6-10,4-9-16,7-2-1,5-7-7,2-7-5,-3-3-14,-4-6-11,-5-6-11,-9 2-1,-7-2-10,-5 2 5,-4 5-25,-4 5-3,0 10 0,0 1 3,-1 7 11,1 7 4,2 5-13,4-1-59,7 4-102,6-6-106,1-2-253,7-4 0,6-4 0,4-3 0</inkml:trace>
  <inkml:trace contextRef="#ctx0" brushRef="#br0" timeOffset="6164.4657">9229 3112 1742,'0'0'62,"0"2"34,1 9 18,4 15 7,1 14 2,3 22 0,1 20-2,3 14 1,0 10-14,-1-5-92,-3-3-128,-6-17-415,-2-7 0,-4-10 0,-5-11 0</inkml:trace>
  <inkml:trace contextRef="#ctx0" brushRef="#br0" timeOffset="6780.0503">9948 3998 2521,'0'3'11,"1"9"7,4 13 2,6 15-1,0 16 2,11 15 0,2 4 1,-2 0 1,-2-13 1,-5-13 6,-9-11 61,-4-15 10,-4-12 1,-4-8 4,-3-8-2,0-16-1,-6-13-2,-3-12 3,3-21 0,7-10-8,1-4-64,7 0-9,12 7 3,3 12-6,6 14 2,6 12 1,6 9-2,-1 12-6,-2 8 1,-3 10-2,-2 7-12,-6 6-19,-9 4-8,-4 5 2,-9 4 0,-7 0-1,-10 2 2,-6 1-28,-2-3-42,-2-3-52,7-7-106,11-16-407,6-1 0,9-15 0,14-12 0</inkml:trace>
  <inkml:trace contextRef="#ctx0" brushRef="#br0" timeOffset="7092.3333">10383 3920 2023,'-5'11'62,"1"7"11,1 5 23,1 4 16,13-2 5,4-3 6,14-2 9,8-10 7,7-3 5,-3-6-49,-1-7 0,-13-6 1,-13-4-22,-10-4-16,-7-7-7,-9-4-5,-9 4-7,-4 2-21,-10 5-8,2 11-20,-3 3-45,7 10-62,10 4-58,9 1-67,18-6-358,0 8 0,11-8 0,11-2 0</inkml:trace>
  <inkml:trace contextRef="#ctx0" brushRef="#br0" timeOffset="7297.8744">10813 3849 2219,'-1'1'101,"-4"3"16,2 2 13,0 4 15,3 2 3,-1 2 0,4 3-6,1 4-29,2 0-57,1-4-164,10-5-534,-7 0 0,-3-5 0,2-6 0</inkml:trace>
  <inkml:trace contextRef="#ctx0" brushRef="#br0" timeOffset="7714.3048">11050 3799 1978,'-2'-4'51,"-1"2"1,0 1 6,3 5 6,-3 7 5,6 9 1,3 6 1,3 6 0,0-1 4,2-2-50,-4-6 5,-4-7 46,-1-5 31,-2-6 0,0-4 2,-2-3 1,4-9 2,-2-7 3,0-10-4,1-8-8,10-2-17,2 4-28,7 2-35,4 9-8,-1 11-9,1 8-3,-2 4-8,-1 11-7,0 3-10,-1 7-1,-6 4-5,-4 1-23,-4 6-24,0-4-37,-3-3-77,5-6-95,0-6-306,2-6 0,2-3 0,9-8 0</inkml:trace>
  <inkml:trace contextRef="#ctx0" brushRef="#br0" timeOffset="7920.9131">11458 3534 2357,'0'-7'65,"0"6"15,0 4 11,4 9 4,-1 15 6,4 19-1,1 10-35,4 7-89,-6 1-54,1-5-83,-3-9-78,-1-10-251,-5-5 0,1-7 0,-3-13 0</inkml:trace>
  <inkml:trace contextRef="#ctx0" brushRef="#br0" timeOffset="8314.6102">11444 3842 1497,'0'-4'22,"6"-3"-23,6 3-18,11-3-6,15 0 4,11 4 3,6 2 2,-4-3-16,-11 4-40,-19 0-14,-12 0 21,-9 0 35,-9 0 36,-5 4 32,1 1 18,-5 6 9,-6 5 4,2 0 16,4 4 43,9-2-7,5 0-12,4-6-4,7-2-5,6-2-22,3-2-21,8-3-10,7 0-3,3 4-6,-3-2-10,-10 5 0,-10 4-3,-13 3-4,-12 5-13,-13 4-23,-8 3-109,-7-21-326,-9 24 0,2-8 0,3-10 0</inkml:trace>
  <inkml:trace contextRef="#ctx0" brushRef="#br0" timeOffset="10020.6491">12873 3256 2427,'0'-4'107,"0"-2"8,-9 6 13,-10-2 12,-8 8 11,-19 17 3,-15 10 6,-6 13-2,-3 21 2,10 8-97,10 11-12,21 5-9,16 1-21,28-9-22,20-5-20,22-10-34,10-14-55,7-15-99,8-12-156,-16-12-258,-14-10 0,-12-10 0,-4-9 0</inkml:trace>
  <inkml:trace contextRef="#ctx0" brushRef="#br0" timeOffset="10362.595">13098 3638 2147,'0'-3'73,"4"-3"4,7-2 5,6-7 6,10-2 4,10 3 0,0 5-6,0 3-1,-7 9 4,-9 9-58,-9 13-12,-7 4-4,-5 6-6,0 5-4,-4 1-3,-6-4 2,-10 1 9,-5-5 2,-8-4-2,-8-6-5,-1-8-18,1-10-71,7-5-64,27-16-416,-7 2 0,11-15 0,11-6 0</inkml:trace>
  <inkml:trace contextRef="#ctx0" brushRef="#br0" timeOffset="10595.4548">13579 3514 2157,'-20'9'105,"-11"8"7,-16 9 3,-5 13 1,5 6-2,14 4 1,16-6 4,17-4-10,26-10-12,16-5-128,11-13-169,12-11-385,3-3 0,-3-5 0,-5-9 0</inkml:trace>
  <inkml:trace contextRef="#ctx0" brushRef="#br0" timeOffset="10795.0821">13927 3771 2458,'1'7'32,"-1"3"4,0 9 2,0 5 5,-1 4 4,-11 1 0,-5 0 3,-11 0-1,-6-3-45,-2-3-128,0-14-412,14 0 0,8-5 0</inkml:trace>
  <inkml:trace contextRef="#ctx0" brushRef="#br0" timeOffset="11251.9797">14201 3517 1578,'0'6'80,"3"10"4,-2 5 6,1 11 0,2 1-3,4-1-3,1-5-8,6-4 4,3-11 7,4-6-59,3-6-11,8-6-2,6-6-5,1-14-3,1-5 8,-4-3 5,-8 0 21,-11 6 14,-8 5-23,-6 14 2,-4 4-2,0 11 0,0 10-1,0 11 7,1 7-5,7 12 0,1 4-14,3 3-14,3-3 24,-2 0 5,-7-4 23,-4-3 21,-10-4 8,-14-6-3,-14-2 2,-14-6-2,-19-6-28,-9-8-71,2-5-211,-3-19-409,18-5 0,21-12 0</inkml:trace>
  <inkml:trace contextRef="#ctx0" brushRef="#br0" timeOffset="11564.3">14741 3200 1669,'1'0'31,"4"0"16,4 2 18,6 5 7,5 10 14,7 10 9,6 14 2,3 10-1,4 12-1,-5 3 6,-8 3-11,-13 2 1,-17 2-8,-20-1-4,-14 3-12,-10 0-10,-10-4-83,-1-8-200,0-1-307,7-14 0,11-18 0,12-17 0</inkml:trace>
  <inkml:trace contextRef="#ctx0" brushRef="#br0" timeOffset="13046.686">18420 1880 1795,'2'3'23,"-2"3"7,3 8 13,-2 6 13,5 6 16,5 10 8,-1 3 6,3 14 16,0 8 22,1 9 1,0 12 9,0 14 11,2 10-4,3 15-5,-1 6-8,3 9-1,-5 6 5,5 6-7,-5 2-3,-5 5 4,-1 2-12,-3 8-17,-7 8-2,2-1-5,-1 7-6,1 3-3,-2 7 16,1-3 7,2 1-7,-7 6-4,1 1-1,-2-7-3,1 3-4,-3 2 5,4-6 0,2 2 0,-1-4-17,2 3-6,2-6-3,-2-4-6,3-1 0,0-2 8,2-4 4,1 0 6,1-3 2,3 0 0,-2 1 13,1-2-7,-2-2-11,1-5 2,-3-3 5,1-7-5,-2-6-1,-1-7 4,-3-6 11,5-6 4,-5-5-11,0-3 12,0-4 9,0 0-6,0-7-11,0-2 0,0-4-12,0-4-11,0-4-14,0-3-5,0-6-12,3-7-8,0-4-8,1-6-3,2-5-5,2-6 3,-1-3 4,-4-3-6,-3-4-4,3-5-2,-3-1 11,0-5-11,0-5 0,0-7 2,0-6 12,0-4 3,0-8 22,0 2 3,0-2 0,0-2-2,0-1-8,0 2 3,0 0 0,0-1 0,0 3-9,0 0-7,0 1-22,0-4 0,0 2 0,0-3 0,0 0 0,0 0 0,0 0 0,0 3 0,0 1 0,0-3 0,0 2-13,0 1-13,0-4-18,0 1-20,0 0-54,0-1-72,0-1-40,0 2-44,0-2-63,0 1-80,0-1-71,0-4-146,0-46-437,0 31 0,-3-12 0,3-12 0</inkml:trace>
  <inkml:trace contextRef="#ctx0" brushRef="#br0" timeOffset="25786.2474">19820 3628 1644,'0'-3'122,"0"3"23,0-4 14,0-1 9,0 1 9,-3 1 3,0-1 1,-5 3 4,-5 1 12,-7 5-63,-10 4-27,-8 8-16,-4 9-13,-4 9-8,2 7-8,8 1-3,4 3 0,17-2-3,11-2-12,11-3-34,14-7-47,12 0-35,11-9-65,16-10-105,12-9-138,-5-4-232,-6-9 0,-10-6 0</inkml:trace>
  <inkml:trace contextRef="#ctx0" brushRef="#br0" timeOffset="26112.2998">19993 3822 1806,'-8'5'146,"2"6"7,-4 4 4,3 6 3,0-3 0,7-1-1,0 0 11,7-2 4,3-6 5,2-4-112,6-5-27,3-2-5,-1-8-3,0-3-3,-2-8 2,-5-2-8,-6-4-16,-7-1-4,-4-1-5,-14 5-7,-4 5-4,-2 7-2,-6 7-11,5 5-52,9 4-144,9-1-411,4 7 0,3 1 0,10-6 0</inkml:trace>
  <inkml:trace contextRef="#ctx0" brushRef="#br0" timeOffset="26490.5665">20394 3614 2080,'-9'0'63,"-5"0"32,-6 4 21,-1 3 8,1 6-1,2 4-2,8 6-1,5-2 0,5-1 2,2 0-46,5-3-24,4-2-29,-1-4-18,8-2-3,-1-3 2,2 2 0,1 0-14,1 1-11,-5 3-8,-2 3-4,-8 3 3,-3 3-2,-3 4-6,-7 0-6,-5 1-9,-8 1-5,-5-6 10,-5-5-37,3-5-77,23-11-359,-14 0 0,3-9 0,12-11 0</inkml:trace>
  <inkml:trace contextRef="#ctx0" brushRef="#br0" timeOffset="26716.6601">20816 3465 2234,'0'16'77,"-2"15"5,2 15-2,0 14-30,0 2-81,0 0-103,6-12-337,-3-1 0,-1-10 0,1-13 0</inkml:trace>
  <inkml:trace contextRef="#ctx0" brushRef="#br0" timeOffset="26912.2693">20698 3763 2208,'0'0'113,"4"-4"0,3 1-1,11 0-28,11-8-110,16-4-112,23-4-355,5 3 0,1-9 0,1-4 0</inkml:trace>
  <inkml:trace contextRef="#ctx0" brushRef="#br0" timeOffset="27180.5503">21409 3376 2748,'-17'1'64,"-4"7"19,-6 9 15,-8 11 9,5 16 4,0 19 0,6 9-3,11 6-4,2 2-6,15-9-56,10-7-51,9-13-120,8-13-206,-1-9-305,2-12 0,3-12 0,5-10 0</inkml:trace>
  <inkml:trace contextRef="#ctx0" brushRef="#br0" timeOffset="27570.5435">21695 3708 2629,'0'-4'101,"0"0"6,0-4 1,1 0 2,2-4 0,8 2 0,5 0-2,4 4-9,6 3-26,-1 1-110,2 9-53,-4 6-42,-10 5-5,-1 6-2,-9 3 3,-3 6 10,-9-3 16,-7 6 23,-7-2 34,-7-2 27,-3-4 40,1-5 40,5-6-30,18-10-191,5-9-314,7-7 0,7-13 0,14-9 0</inkml:trace>
  <inkml:trace contextRef="#ctx0" brushRef="#br0" timeOffset="27773.214">22012 3609 1168,'-10'12'124,"-4"8"9,2 10 6,-7 6 2,11 2-2,2-4-3,3-3 5,3-3-38,11-9-119,2-13-425,11 1 0,10-7 0,21-10 0</inkml:trace>
  <inkml:trace contextRef="#ctx0" brushRef="#br0" timeOffset="28050.2265">22330 3853 2970,'1'0'82,"-1"1"7,0 5 4,0 4 0,0 6 2,0 7 1,0 2 0,0 3 1,-7 1 2,-8 0-85,-8-2 2,-10 1-18,-2-3-35,1-4-58,8-12-185,5-26-405,12 7 0,6-10 0,6-11 0</inkml:trace>
  <inkml:trace contextRef="#ctx0" brushRef="#br0" timeOffset="28500.1014">22477 3756 2006,'-1'0'75,"-1"3"10,1 5 3,1 0 3,1 2 5,7 7 1,2-2 1,4-5 7,2 1 36,5-7-43,-2-4-16,2-8-7,-1 1-19,3-7-51,1-4-63,-4-7-69,-5-3-29,-5-1-9,-4 8-47,-6 7 3,0 7 29,0 12 15,0 11 33,0 8 62,3 11 62,-1 9 74,1 3 67,0 3 56,0 3 43,-1-6 4,-7 0-16,-6-5-8,-14-2-11,-7-5-12,-14-2-3,-4-9-12,-1-6-94,9-11-196,1-21-627,15-5 0,15-16 0,4-21 0</inkml:trace>
  <inkml:trace contextRef="#ctx0" brushRef="#br0" timeOffset="28814.5009">22736 3376 1570,'11'0'46,"8"-2"24,11 5 17,5 5 0,1 9 3,-3 11 3,-3 13 22,-7 13 26,-5 5 55,-8 7 0,-3 6-3,-6 1-9,-6 3-4,-7-1 4,-7-1-4,-5-3-6,-8-4-58,-1-11-93,5-10-262,-3-27-498,6 0 0,4-17 0,3-17 0</inkml:trace>
  <inkml:trace contextRef="#ctx0" brushRef="#br0" timeOffset="29374.3091">23322 3873 2068,'0'0'73,"0"1"2,0-1 11,0 3 12,0 0 22,3 2 21,8 1 19,11-2 11,10-2 2,14-2-72,3 0-15,3-1-73,-3-3-206,-12-8-441,-15 10 0,-10-3 0,-5 0 0</inkml:trace>
  <inkml:trace contextRef="#ctx0" brushRef="#br0" timeOffset="29575.6562">23416 4125 3267,'0'0'56,"8"0"1,2-3 0,10-1 2,1 3-27,16-6-70,1-4-165,1-13-454,-2 15 0,1-1 0,-5 1 0</inkml:trace>
  <inkml:trace contextRef="#ctx0" brushRef="#br0" timeOffset="30868.4974">24721 3546 1585,'3'0'140,"4"0"55,-4 0 39,2 0 33,-5 0 44,0 0 29,0 0 18,0-3 13,0 3-1,0-2-83,-6 1-49,-6 1-54,-6 0-39,-12 0-30,-14 0-45,-6 0-27,-2 3-20,-1 2-12,6 1-2,14 0-11,12 0-6,15-3-9,3-1-2,3-1-3,3 2 2,-3-1 1,0 3 1,0 0 1,3 0 1,0 3 8,-3-3 8,3 4 10,-3 5 2,-6 2 4,-4 4-3,-4 5 2,-7 2-2,1-1 2,0-1-2,9-7-4,5-1-4,6-5 4,9-4-1,3-5-6,12-1 3,3-2-4,6-2 1,4 2-3,-3 2 2,-4 2 3,-4 6-3,-7 0-5,-4 7-1,-3 3-1,-6-2 2,-6 4-2,0-1 0,-3 1 4,-7-1 1,-8 0 0,-8 4 2,-10-4 1,-10 3-1,-3-7-10,1-3-46,6-7-89,10-3-183,14-15-616,11-1 0,11-9 0,17-8 0</inkml:trace>
  <inkml:trace contextRef="#ctx0" brushRef="#br0" timeOffset="31247.6746">24956 3771 2746,'-11'7'125,"-2"6"10,-4 6 3,-1 5-2,6 5-1,3 0 4,6-1 0,9-2 0,4-5 2,4-4-96,7-9-25,3-5-7,3-3 0,-5-8 0,2-4 0,-4-4-13,-6-6-10,-2-6-4,-6-1-8,-12-2-1,-13-4-2,-8 0-1,-4 2-9,0 4-8,5 8-41,9 6-60,11 10-134,6 0-399,0 6 0,5 3 0,9-1 0</inkml:trace>
  <inkml:trace contextRef="#ctx0" brushRef="#br0" timeOffset="32317.6327">25273 3708 3181,'-4'5'75,"-4"3"15,-1 7 6,-6 5 4,0 9 2,3 7 0,6 2-6,3 0-1,8-3 3,6-4-39,3-10-28,4-4-13,8-8-10,-3-6-15,0-6-12,0-7-14,-1-6-3,-9-4-8,-6-10-8,-4-7 0,-9-4-8,-8-2 6,-8 1 18,-2 7 12,-5 9 10,5 9 10,6 11 8,10 3 1,3 3-7,3 0 4,5 0 5,6 0-3,11 0-11,10 0-1,20 0 0,5 0 5,4 0 3,-9 0 2,-7 0 15,-19 3-6,-9 3-3,-7 4-3,-8 5-1,0 6 0,-5 4 2,-2 2 2,-2 2 1,-2-3 5,4 2-1,4-5-1,1-3 0,5-3 1,5-6-1,2-3 3,-1-6 0,5 0-3,2-4-2,-3-5-7,0-6-6,-6-2-9,-3-8-24,-1-3-25,-6-4-5,-4-4-2,1 1-1,-5 1 1,1 6 6,4 6 10,0 8 12,3 3 11,3 1 24,0 3 28,0-2 9,3-1 4,3-1 3,7 0 8,10 1-1,12 1 1,1 5-7,5-1 2,-7 8 1,-10 2-4,-7 4-5,-5 4-2,-8 5-5,-2-3-4,-2 6 3,0 2-2,-2-1 15,-2 3 10,2 1 1,0-1 4,0-5 4,2 0 2,6-4 8,0-5 6,3-6-1,8-4-6,2-2-9,5-5-15,0-7-2,0-2-21,-4-5-35,-5-7-44,-7-1-40,-4 1-34,-8-3-6,-12 1 10,-8 2 15,-7 7 4,-10 6-4,2 7-22,3 2-136,4 3-403,8 8 0,11-4 0,7-1 0</inkml:trace>
  <inkml:trace contextRef="#ctx0" brushRef="#br0" timeOffset="32682.2142">26229 3672 2987,'0'0'99,"1"-1"5,-1-3 2,0 4 7,6-3 2,6 1 1,7 1 1,6 1-1,5-1 0,-1 3-79,-7 3-19,-5 9-5,-4 5-2,-7 6-6,-4 6-4,-8 1 4,-9 2-3,-3 1 3,-9 0-3,-11-2 1,-4-3-13,1-8-13,0-7-22,7-8-67,13-6-184,6-21-425,10 3 0,12-11 0</inkml:trace>
  <inkml:trace contextRef="#ctx0" brushRef="#br0" timeOffset="32903.3796">26531 3618 2048,'-16'3'120,"-9"4"18,-8 9 12,-7 11 6,10 2 0,9 9 2,12-1-6,7-1-32,16-5-67,7-7-215,22-13-455,-8 1 0,15-6 0,7-6 0</inkml:trace>
  <inkml:trace contextRef="#ctx0" brushRef="#br0" timeOffset="33367.954">27132 3405 1631,'0'-4'192,"0"1"14,-2 1 6,2-2 26,-1 6 20,1 12 9,-2 12 3,2 19 7,2 15 0,1 13-147,1 4-45,2 1-15,-3-11-21,0-6-70,-1-18-79,-4-10-140,2-20-520,-6-2 0,0-10 0,2-6 0</inkml:trace>
  <inkml:trace contextRef="#ctx0" brushRef="#br0" timeOffset="33549.4645">26969 3735 2156,'0'-2'125,"0"1"-13,0-1 12,9 2 3,8-3-29,16 3-92,20-2-182,14 2-338,5-3 0,4-3 0,-1-6 0</inkml:trace>
  <inkml:trace contextRef="#ctx0" brushRef="#br0" timeOffset="34392.5594">27648 3534 2641,'0'-3'30,"0"2"1,0 0 0,0-1 2,0 2 22,0 0 26,0 2 17,0-1 14,0 6 14,0-1-20,0 1 3,0 1 3,0 0 3,0-6 3,0 2-6,0-1-14,0-3-5,0 0-10,0 0-14,0 0-5,0 0 1,0 0 2,0 0-3,0 0-6,0 0-15,0 0-9,0 0-14,0 0 0,0 0-3,0 0-2,0 0-5,0 0-1,0 0 0,0 0 12,0 0 2,0-2 0,0 2 2,0-1-4,0-2 1,0 2-1,0-1 0,0-1-5,0 0 1,0 0-16,0-2-4,0-1-1,0-3-2,1 1 1,1-1 1,-1 1 0,-1 2 1,2 0 0,-2 1 4,0 1 0,0 1 4,0 0-3,0 1-10,0 2-2,0-2 4,1 9 4,1 5 0,-1 15 5,3 12 1,-3 7 0,-1 3 2,0 0 2,-1 0 15,-3-6 4,0-4-6,1-12-9,-2-4-30,5-8-81,0-4-94,8-8-271,-4-2-384,3-2 0,7-10 0,9-9 0</inkml:trace>
  <inkml:trace contextRef="#ctx0" brushRef="#br0" timeOffset="34846.1532">28162 3463 2148,'-4'-1'98,"-6"1"21,-6 0 22,-8-3 12,-6 7 3,-1 4 2,-1 6 4,2 6 0,3 5-2,7 2-77,8-4-17,9-2-19,0-1-18,6-6-10,3 1-1,5-3 0,5 0-3,7-2-1,5-1 4,2 1 0,-5 3-3,-1 1-8,-5 1-8,-8 3 1,-5 0-2,-4 3 4,-8 2 2,-7 1 9,-9 1 7,-7-2 2,-7 0 1,-5-5 4,2-6 3,5-3-23,7-6-82,16-10-257,5-3-380,7-9 0,18-8 0,17-16 0</inkml:trace>
  <inkml:trace contextRef="#ctx0" brushRef="#br0" timeOffset="35916.6232">28370 3566 1540,'-4'7'112,"1"7"22,-2 8 12,-1 4 11,3 11 2,-5 1 1,5-2 2,1-3 1,2-3-4,2-5-62,6-10-35,1-5-18,11-6-17,4-4-23,6-6-13,1-6-18,1-4-11,-2-6-6,-10-6 0,-7 2-12,-7-6-4,-10 0 7,-11 0 13,-5 0 21,-2 5 11,-2 2 15,-2 10 12,8 7 2,3 4 0,9 1-1,3 3-11,3 0 2,1 0-2,7 0-6,4 0 1,8 0 2,8 0 1,5 0 4,8 0 5,-7 5 4,-5 1 8,-5 3-8,-3 3-9,-10 2 0,-4 1-1,-4 2 1,-1 3 9,-2 3 15,-3 2 10,-2-1 7,1 2 6,1-2 0,1-4 0,1-3 2,2-3 7,6-6-1,3-3-8,5-5-18,6-2-9,7-6-11,-2-4-15,1-8-27,-6-2-18,-4-9-23,-10-1-18,-2-6-9,-7 4 12,-2 4 13,-8 5 5,-5 6 7,-3 8 11,-2 5 27,-4 0 30,10 4 52,5-1 24,8 2 6,0-2-14,11 1-9,1-1-6,7-1-6,10 2 0,10-1 0,5 0-12,5 3-37,-6-3-11,-9 6-3,-10 1-1,-7 7-4,-8 6 3,-5 3 4,-1 3 2,-1 6 3,-4-3 7,4 3 8,1-4 8,-2-1 12,4-4 18,7-3 11,1-8 11,3-4 4,6-2 0,5-6-2,-2-5-7,0-2-5,-3-9-8,-5-4-27,-4-3-45,-7-6-31,-3 0-20,-10 2-13,-2 3-23,-2 7-40,-4 6-63,4 8-143,3-2-391,3 8 0,5 2 0,3-1 0</inkml:trace>
  <inkml:trace contextRef="#ctx0" brushRef="#br0" timeOffset="36332.6633">29320 3477 2293,'-2'2'115,"-1"-2"26,-4 9 18,-2 1 5,3 5 4,3 6 5,1 2 1,4-3 4,8 1 5,8-5-75,12-5-27,10-7-24,9-1-14,1-10-2,-4-6 1,-9-1-1,-12-2 4,-13-3-2,-6 4-12,-6 4-5,-4 5-5,-1 6-1,-7 12-5,4 8 6,-3 12 1,6 11 4,2 15-6,5 5 0,4 9 6,-3-1 0,-2-6-6,-1-2-8,-10-8-7,-21-5-56,-18-3-127,-22-8-210,-33 0-400,-30-7 0,-27-13 0,-27-7 0</inkml:trace>
  <inkml:trace contextRef="#ctx0" brushRef="#br0" timeOffset="36912.3987">26202 4766 1233,'0'2'165,"0"3"30,0 0 21,1 0 26,7-2 15,10-3 13,13 0 5,22-1 2,24-4 5,34-2-106,40-5-50,43 1-28,42-5-20,41-4-10,34 1 2,23 1-11,5 0-2,1-1-4,-9 1-8,-24 2-25,-27 1-28,-33-2-35,-32 3-83,-39 2-223,-42 0-398,-38 3 0,-37-2 0,-32-1 0</inkml:trace>
  <inkml:trace contextRef="#ctx0" brushRef="#br0" timeOffset="38478.3626">28935 2660 1793,'0'0'31,"1"0"48,-1 0 36,2 0 19,6-3 3,12 0 9,25-3 5,20-4 2,25-1 2,17 1-10,14 4-7,9 0-42,-2 6-32,0 0-19,-7-3 0,-16 3-8,-10 5-2,-18 2 1,-19 6 7,-17 2 12,-11 6-6,-12 8-3,-7 4-1,2 9 6,2 6 11,3 10 15,-4 10 13,5 12 4,-1 8 0,-1 12-15,-1 14 20,1 5 12,-1 8 5,3 8 3,2 6-7,1 5-1,5 2-8,0 9-1,1 5-1,-3 8 3,2 3-22,-3 4-14,2 2-8,-1 5 4,4-4 3,1 1 3,1 3 29,3-3 29,3 1 18,7-1 10,4 2 24,0 0 45,2-3 12,0-2-9,-2 7-10,-6 3-18,-3-2-36,-4 1-38,-5 10-21,-5-4-18,2-1-24,-1 2-48,3 2-10,1-3-5,1-4 0,2-4 0,-4 0 0,1-8 0,0 0 0,-4-6 0,-8 1 0,3-9 0,-9 0 0,1-3 0,0-5 0,1-3 0,0-6 0,1-7 0,0-8 0,2-9 0,-4-7 0,2-10 0,-1-5 0,-3-6 0,2-2 0,-1-8 0,0-11 0,0-5 0,0-8 0,2-14 0,-7-10 0,-2-11 0,-2-9 0,-3-8 0,0-6 0,-3 1 0,-2-3 0,-8-3 0,-18 3 0,-18 3 0,-22 0 0,-22 2 0,-23 1 0,-19 2 0,-14-4 0,-6 3 0,-6-2 0,-4 3 0,-6-2 0,-5 4 0,-9 4 0,-8 2 0,-5 5 0,-7 7 0,6 4 0,-1 2 0,4 1 0,7-1 0,10 2 0,4-5 0,13-2 0,4-2 0,1-3 0,2 0 0,-1-2 0,4 2 0,3 0 0,15-1 0,6 0 0,13 0-49,12-2-180,14 0-148,24-6-356,5-7-627,18-6 0,9-14 0,1-12 0</inkml:trace>
  <inkml:trace contextRef="#ctx0" brushRef="#br0" timeOffset="39428.668">4558 14866 462,'-3'-8'20,"-2"-1"-18,-1-2-29,-3 2-64,2 5 0,-1 4 0,0 0 0</inkml:trace>
  <inkml:trace contextRef="#ctx0" brushRef="#br0" timeOffset="40454.1449">4464 14861 244,'0'0'144,"2"1"61,-2 3 34,0 0 27,-5 3 17,-4 3 11,-1 4 9,-4 3 10,1 2 18,7-4-45,3 3-51,9-1-48,10 0-25,8 4-12,8 3-6,10 0 6,11-4-1,10-2-6,18-12 5,15-8-13,26-16-6,29-16 4,34-13-1,24-10-8,29-7-1,24 1-11,12-3 1,10 3-2,16 5-17,8-3-14,10 6-10,8-1-11,8 3-5,11-1-5,7 4-4,6 2-3,2 2 8,-1 8 5,-5 3 1,-15 1 14,-11 6 5,-14 5 10,-13 3 3,-14 8 1,-11 1 1,-8 4-3,-12-1-12,-7 0-3,-2 1-11,-6 0-14,-12-2-11,-8-1-12,-9 3-6,-15 1-7,-13 4-5,-11-2 0,-5 4-5,-3-3 0,1-2 4,6 0 0,7-8 5,10-1 1,4-5-1,5-2 1,9 0 4,8 3-4,1 1 1,2 0-9,9 5 6,5 2-2,0 1-6,11 2 1,10 2-5,0 0 3,3 1 1,9 2 0,-7 2 4,1-2 4,11 4-8,0 3-1,4-5 6,17 0-4,5 1 5,17-2 3,9-2-8,8-1 7,7 0-4,6 1-7,2-2 5,2 3 5,8 2-6,-1-2-6,4-6 1,-1-1-3,2-6 6,-10-6-4,-10-1 4,-11-4 17,-23-4 22,-17 3 15,-17 1 8,-21 7 11,-25 0-13,-16 5 2,-16 5-25,-20 1-50,-16-1-104,-19 1-40,-23 2-51,-27-6-56,-26-3-67,-29 1-87,-28 1-94,-25-5-209,-40 3-260,-32-2 0,-30-3 0,-40 0 0</inkml:trace>
  <inkml:trace contextRef="#ctx0" brushRef="#br0" timeOffset="41715.9296">18798 11235 2221,'0'-2'123,"0"2"5,0 0 26,0 5 18,2 7 18,-1 15 4,5 17 6,-2 11 7,5 17 11,1 10-96,3 3 11,-1 10 17,0 3-3,-6 7-1,0 1-9,-3 1-1,0 3-3,0-9-8,0-7-7,0-7-13,2-9 2,-5-11-13,0-6-10,0-5-8,0-9-4,0-7-4,-5-7-1,5-6 1,-3-4-3,3-5-7,0-1-16,0-2-7,-3 1-1,3-2-9,0-1 3,0-1 1,0 1-2,0-2-3,0-3-2,0-1-5,-3-4-14,3 1-15,0-4-20,0 0-13,0 0-38,0 3-47,0-3-47,0 4-83,-3 1-123,6-4-205,-6 1-330,3 1 0,-4-3 0,1-1 0</inkml:trace>
  <inkml:trace contextRef="#ctx0" brushRef="#br0" timeOffset="44325.4416">9628 5073 569,'0'-3'9,"1"-4"1,1 4 4,-1-3 1,1 5 3,-1-1 21,1 2 30,-2 0 33,2 0 23,-2 2 10,0-1 33,0 1 35,0 1 25,0-2 24,0 0 17,0 1-11,0-2-21,0 0-25,0 0-16,0 0-18,0 0-30,0 0-35,0 0-29,0 3-25,0-6-19,0 3-11,0 0-8,0 0-10,0 0-7,0 0-3,0 3-3,0-3 0,0 0 0,0 2 0,0-2 1,0 0 2,0 0 2,0 0 4,0 0 7,0 0 7,0 0 6,0 0 3,0 0 4,0 0-2,0 0 5,0 0 0,0 0 8,-2 0 20,0 0 4,-2 0-2,-1 0-4,-3 2 1,1-1-1,-3 1 11,0 3 11,-2 2 8,-1 0 1,-4 3-9,-2 4 0,-5 1 5,3 3 7,-5 3 7,2 3-1,1 5-7,4 0-11,4 5-10,7 1-10,1 2-11,7 1-9,0 2-10,0 1-8,4 2-11,-1 0-2,5 3-6,1-3 2,1 0 0,-4 0-4,-1-5 0,-2-3-2,-2-9 2,1-1-2,-2-8 1,1-5-4,1-6-3,-1 0-10,-1-4-13,2 0-7,-1 0-29,-1 0-48,0-1-91,5 2-109,4-1-256,-6-2-365,0 0 0,0 0 0,-2-3 0</inkml:trace>
  <inkml:trace contextRef="#ctx0" brushRef="#br0" timeOffset="46097.6389">10290 5329 531,'0'-2'22,"0"0"4,0 2 2,0 0 2,0 0 2,1 0 1,-1 0 6,0 0 5,0 0 6,2 0-4,-2 0 3,0 0 0,0 0-3,0 0-4,0 0-5,0 0-3,0 0-6,0 0-3,0 0-6,0 0-12,0 0-4,0 0 3,0 0 16,0 0 20,0 0 15,0 0 5,0 0 3,0 0 1,0 0 0,0 0-1,0 0 1,0 0-3,0 0-7,0 0-11,0 0-6,0 2-3,0-2 0,0 2-2,0-2-2,0 0 0,0 0-5,0 0-1,0 0 2,0 0 24,0 0 20,0 3 14,0-3 5,0 0 3,0 0 2,0 0 2,0 0 0,0 2-2,0-2-12,0-2-32,0 4-26,0-2-16,0 2-6,0-2 0,0 0 1,-5 0 2,2 1 3,1 1 0,-1 1 7,0 0 5,2 0 5,1-1 4,-4-1 4,1 2 13,0 1 7,0-1-1,-2 0 0,-1 1-1,3 1 0,-4 0-6,2 2-2,2 0 1,0 1-3,0 3-5,1 2-3,2 1 9,0 2 5,-1 4 11,2 2 3,-1 2 2,0 1 2,3 1 0,0-1 0,2 0-7,4 0-5,-3-4-8,1-4-6,3 3-10,3-5-2,-2-1 1,3-3 2,2 0 4,3-8-1,-1 0-4,6-8 2,-1-3-3,1-7 1,-4-5 1,-2-5-5,-2-4 0,1-4-7,-3-2-7,-3-2-6,-6 0 6,-2 2-3,-6-1 8,-9 4 10,-9 6 3,-5 1 1,-4 3 3,0 3 0,1 5 2,9 4-3,6 3-4,3 2-10,2 5-23,5 6-57,-2 4-94,6 5-172,-3-7-633,6 15 0,0-4 0,3-3 0</inkml:trace>
  <inkml:trace contextRef="#ctx0" brushRef="#br0" timeOffset="52996.5126">11194 5624 2671,'0'-1'138,"0"-1"19,-2 1 22,2 1 18,0-3 10,0 3 0,0 0-11,0 0 2,0 3 8,0 6-109,0 8-31,-1 6-13,-2 6-24,-7 4-13,-6 6-9,-6-4 2,-4-4 12,-2-2 0,1-8-7,4-7-8,0-6-29,9-5-63,6-9-82,5-5-175,1-12-472,8 2 0,11-6 0</inkml:trace>
  <inkml:trace contextRef="#ctx0" brushRef="#br0" timeOffset="53282.9506">11512 5257 1803,'1'-3'150,"-1"3"5,0-2 17,2 4 15,-1 6 5,2 14 3,3 9 1,-2 10 0,1 7 1,1 1-145,-3-2-27,-3-5-43,2-6-88,-1-11-137,37-15-387,-32-2 0,1-6 0,-1-8 0</inkml:trace>
  <inkml:trace contextRef="#ctx0" brushRef="#br0" timeOffset="53715.9703">11806 5262 1955,'0'-5'68,"3"-2"23,8-2 8,4-4 10,6-2 13,6 1 9,11 1 9,-5-1 1,5 6-2,-5 4-55,-6 4-9,-6 10-21,-4 6-13,-7 6-13,-4 3-12,-3 8-9,-6 0-7,-10 4-1,-7 5 6,-9 1 4,-11-1 3,-1-3 1,9-6 15,8-8 35,9-8 16,12-6 0,8-10-1,5-2 0,10-6-5,5-3-5,11-1-18,4-1-34,5-1-36,-3 1-86,0 0-160,-3-7-445,-6 12 0,-6 1 0,-5-1 0</inkml:trace>
  <inkml:trace contextRef="#ctx0" brushRef="#br0" timeOffset="54124.4212">12424 4949 1784,'0'-4'26,"0"4"33,1 0 24,6 0 15,1 5 20,9 6 12,4 6 6,7 7 0,-1 8 4,5 7 2,-4 5 28,-1 6-12,-8 6-8,-6 5 10,-7 3 0,-12 4-5,-10 5 0,-10 2 15,-1 0 10,-9-5-10,1-9-32,5-9-18,8-17-11,3-9-23,8-9-37,5-8-87,3-3-102,-4-4-161,1-11-599,-4 6 0,1-2 0,-5-2 0</inkml:trace>
  <inkml:trace contextRef="#ctx0" brushRef="#br0" timeOffset="55163.825">9803 6521 912,'4'-3'124,"-1"3"49,0 0 34,0 0 30,-3-1 21,0 2 9,0-1 8,0-1 4,0 1 9,-3 1-77,-3 3-9,-7 6-9,-5 2 3,-7 7-4,-5 8-4,-2 5 7,1 9 0,1 5-4,3 7-5,10 5-9,6 2-24,10 4-38,2 1-32,11-3-24,4-1-15,0-6-11,4-7-5,-1-9-1,0-6-3,-5-5-4,-1-6-3,-3-5 0,-4-6-4,0-3-3,-3-3-1,0-3-7,0 0-12,-3-1-25,1-1-50,-1 1-83,0 1-86,3-2-221,-1 1-479,-2-1 0,1-1 0,-1-6 0</inkml:trace>
  <inkml:trace contextRef="#ctx0" brushRef="#br0" timeOffset="55727.0293">10333 6717 546,'0'-6'131,"0"3"26,0-3 36,0-1 45,0 3 34,0 1 31,0-3 31,0 3 10,0-2-5,0 2-88,0 3-33,0 8-12,4 7-20,3 11-32,-1 11-30,3 12-29,3 8-29,-3 0-9,-5 0 8,3-3 4,-4-11-4,-3-7-8,0-7-16,0-11-14,0-3-26,1-6-41,-1-4-82,0-2-226,3-31-457,-3 21 0,0-1 0,1-6 0</inkml:trace>
  <inkml:trace contextRef="#ctx0" brushRef="#br0" timeOffset="55997.4683">10714 7065 1197,'8'12'69,"-2"5"13,4 9 37,-2 8 30,-5 1 29,-3 4 24,-3 0 12,-5 7 8,-7-2 6,0-2-57,-6-4-6,2-7-13,2-6-56,5-11-112,3-9-144,6-9-453,-2-2 0,2-7 0,2-3 0</inkml:trace>
  <inkml:trace contextRef="#ctx0" brushRef="#br0" timeOffset="56782.3079">11637 6759 1626,'-7'0'131,"1"0"46,-8 0 30,-6 0 16,-7-2 11,1 2 2,2 0 0,3 0 0,6 0 0,0 5-82,4 2-48,1 2-46,2 7-30,2 0-16,5 6-8,-1-1-4,4 1 0,-2-2 0,1 0-1,5-1-1,3-3 6,7-4 1,8-1 1,7-2 0,8-5-2,6-2 2,-2 4 0,0 2-2,-11 3 2,-8 4 1,-9 2-5,-9 9-1,-4 1 2,-4 7-1,-4 3 3,-6 1-1,-2 0 0,-4-6 3,-3-6 6,-4-5 23,-2-9 20,-2-6 12,0-6 2,3-9 3,-1-8-3,5-3 0,6-9-2,6-6-3,6-5-5,7 2-22,12-1-19,12 6-14,14 1-5,13 1-1,12 3-1,2 2 1,-3 2 6,-11 0-1,-14 4 0,-17 3-5,-9 0-9,-9 3-28,-5 2-33,-1-2-22,-6 0-66,0 1-126,4-5-172,-4 7-285,-7 1 0,5 2 0,2 1 0</inkml:trace>
  <inkml:trace contextRef="#ctx0" brushRef="#br0" timeOffset="57197.9791">12262 6403 1464,'7'0'104,"9"6"16,2 5 17,9 9 8,0 6 4,5 14 28,6 10 24,2 8 17,-2 7 21,-4 5-48,-11 5-23,-14 3-11,-14 4-6,-11 0-2,-8-2 7,-7-5-7,-4-9-1,0-11-8,0-9-19,8-10-19,7-11-11,4-8-14,9-4-44,2-6-89,3-4-119,2-4-235,-1-1-419,-6-1 0,-6-1 0,-7 0 0</inkml:trace>
  <inkml:trace contextRef="#ctx0" brushRef="#br0" timeOffset="58092.5612">10073 8187 351,'3'-2'125,"0"-1"57,2 0 53,-1 1 40,-2 2 29,-2 2 17,0-2-1,0-2 7,-2 2 7,-1 5-48,-3 3-40,-6 4-33,-8 8-22,-1 5-18,-4 7-3,-1 4-1,-1 6 9,1 7-6,4 3-7,10 4-12,6 4-22,1 1-19,13-3-31,4 0-22,3-6-25,1-5-22,7-5-34,-6-9-87,2-5-112,2-7-219,-3-5-465,-3-7 0,5-8 0,-1-5 0</inkml:trace>
  <inkml:trace contextRef="#ctx0" brushRef="#br0" timeOffset="58911.2085">10741 8332 537,'0'0'113,"0"0"33,0 0 27,0 3 31,0-6 31,0 6 30,0-2 38,0-1 31,0 0 14,0 0-72,1 0-37,3-4-31,3-2-21,8-3-27,5-7-22,8-2-8,6-3-20,1 2-29,-5 2-12,-4 5-6,0 2-3,-4 7-1,-1 1-4,1 11-6,3 5-9,-1 14-20,-1 8-20,-4 7-6,-5 6 0,-8 8 3,-6-3 0,-9-1 2,-11-2-1,-8-2 4,-10-6 2,-7-4-2,0-5 5,2-6 5,9-7 3,13-4 2,4-8 5,13-4-4,4-3 1,4-2-2,10-2-4,3-4 1,7-2-3,12-1-3,0 1-7,6 2-11,-4 2-35,1 4-50,-5 0-69,1 0-139,-1 2-526,-12 3 0,-1 2 0,-8-1 0</inkml:trace>
  <inkml:trace contextRef="#ctx0" brushRef="#br0" timeOffset="59154.8924">11602 8797 2320,'0'0'10,"0"4"12,0 6 11,0 5 4,-6 8 2,-8 7 2,-5 6 0,-7-1 0,-4 5-17,1-5-69,2-4-111,6-16-325,9 2 0,5-11 0,5-8 0</inkml:trace>
  <inkml:trace contextRef="#ctx0" brushRef="#br0" timeOffset="59749.6033">12001 8280 2259,'0'-1'96,"0"-2"1,3-1 7,5-3 4,5-4 8,5 2 9,9 0 7,6 4 2,3 0 2,5 5-86,1 5-11,-6 4-10,-6 11-17,-8 3-4,-12 5-8,-6 3-8,-10-4-6,-10 5-1,-11-1-2,-10 0 0,-3-2 5,-1-3 7,12-5 16,10-8 6,13-5 6,3-4 9,6-4 1,6 0 5,9 0 1,5-2 0,8 2-1,10 0 1,-2 5-5,-1 5-5,-5 4-4,-5 8-8,-8 2 4,-13 4 2,-5 3 3,-11-1 4,-9 4 10,-9-4-3,-5 3 4,-12-6 2,2-1-3,-1-4-5,2-9-47,5-6-98,15-10-228,1-6-391,14-11 0,12-9 0,14-15 0</inkml:trace>
  <inkml:trace contextRef="#ctx0" brushRef="#br0" timeOffset="60092.6266">12717 7945 1531,'7'0'38,"7"4"29,7 4 14,6 12 12,5 9 29,4 10 28,6 11 38,-4 11 20,-5 2 21,-12 8 0,-12 7-11,-24 0-14,-16 0-8,-13-1-10,-12-2-26,-6-5-33,8-9-67,3-5-86,16-13-135,43-19-619,-16-10 0,11-9 0</inkml:trace>
  <inkml:trace contextRef="#ctx1" brushRef="#br0">12502 8607</inkml:trace>
  <inkml:trace contextRef="#ctx0" brushRef="#br0" timeOffset="114916.5133">10756 11200 1552,'2'0'60,"-2"0"22,0 0 14,0 0 8,0 1 9,0-1 6,0 0 5,0 2 2,0-1 18,0 2-22,-3 4 7,-3 1 10,-4 3 3,-7 6 6,0 8 14,-7 4 10,1 8 12,4 6 6,1 5-10,3 5-21,6 2-20,6 0-31,3 1-11,6-2-16,8-1-20,6-6-18,6-4-13,2-5-18,3-5-42,-1-8-78,-6-4-124,1-11-206,-10-4-364,-7-3 0,-1-4 0</inkml:trace>
  <inkml:trace contextRef="#ctx0" brushRef="#br0" timeOffset="115454.3824">11222 11463 2672,'0'-7'111,"0"-1"7,3-5 11,4 0 8,2-2 6,10 4 6,4 0 2,7 2-1,0 3-2,0 3-88,-2 3-35,-3 6-21,-1 9-28,-5 4-15,-3 9-9,-9 8-6,-1 1 1,-9 2 2,-9 6 6,-9-2 9,-9 2 13,-9 0 17,0-3 18,4-8 8,11-5 7,12-9 6,4-8 5,8-7-1,8-4-3,2-4-5,13-2-5,5-5-6,9 0-18,2-1-53,3 0-121,1-3-201,-12 10-282,-4 1 0,-11 0 0,2 2 0</inkml:trace>
  <inkml:trace contextRef="#ctx0" brushRef="#br0" timeOffset="115715.9153">11867 11732 3213,'3'0'7,"1"4"1,2 4 1,2 6 0,-5 6 1,-2 7 0,1 7 3,-8 7-2,-8 5 0,-8 3-6,-8 3-1,-6-4-28,4-9-82,8-10-100,12-19-388,4-5 0,8-10 0,3-9 0</inkml:trace>
  <inkml:trace contextRef="#ctx0" brushRef="#br0" timeOffset="116362.0097">12644 11336 3020,'0'-4'131,"0"2"6,-2-4 8,-10 0 10,-2 3 7,-9 2 4,-5 0 2,-2 2 0,4 3 2,1-1-107,1 4-23,5 0-5,2-3-12,7 4-10,4-2-3,2 5-5,-2 1 0,-2 5-1,-2 6-1,-4 5-1,-2 2 1,-4 1-1,6 1 1,4-6 2,6-3-1,4-8 5,10-4-3,1-8 1,4 3 1,4-6 0,7 0-2,-4 0-1,1 1 3,3 2-2,1 2-4,0 5-3,4 4 0,-1 5 0,-3 4-2,-4 2-1,-12 2 1,-5 3 6,-12 0 0,-14-1 0,-7 2 2,-14-2 6,-11-4 5,-8-3 0,1-2 1,-2-9-8,9-7-59,13-4-129,11-8-163,17-28-499,8 2 0,13-14 0,17-20 0</inkml:trace>
  <inkml:trace contextRef="#ctx0" brushRef="#br0" timeOffset="116687.6885">12840 11030 1034,'3'-8'99,"3"5"45,9 1 34,8 6 10,-2 11 3,11 16 1,4 9 0,1 13 42,-1 13 33,-1 9-56,-6 4-5,-12 5-25,-7 1-24,-20-5-3,-15-1 0,-18-5-1,-6-6 0,-9-7-73,2-7-122,24-12-316,1-10-395,10-10 0,12-14 0,2-9 0</inkml:trace>
  <inkml:trace contextRef="#ctx0" brushRef="#br0" timeOffset="136812.8979">14607 14446 618,'-1'0'90,"-1"-3"16,-1 3 4,0-2-2,3 2-4,0-2-22,0 2-40,0-2-44,4-3-249,-4 3 0,2 2 0,0-1 0</inkml:trace>
  <inkml:trace contextRef="#ctx0" brushRef="#br0" timeOffset="141145.9614">19565 4988 570,'0'0'5,"-2"0"10,0 0 36,1 3 32,2-3 21,-2 4 7,1-2 0,1 0 1,-1 1 3,0-2 10,0 0 18,0 0 24,0 2-9,0-3-31,0 0-6,0-1 7,2-1 9,2-3 5,-3 1 8,5-4-6,5-2-14,2 2-33,4-3-22,6-1 2,4 1-13,-2 0-10,4-1-8,-5 6-3,-3-1-11,-2 6-7,-2-2-2,0 3 0,-2 0-2,1 4-3,0 0-1,-2 5-3,2 3 0,-5 2-2,2 1 2,-7 1 1,1-2-1,-1 2 2,-4-2 0,-2-1 3,0-4 0,1 0 3,-2-5-3,2-3 4,-1-1-2,0 3-13,0-5-68,0 1-109,6-7-199,-6 0-274,0-6 0,3-3 0,-3-4 0</inkml:trace>
  <inkml:trace contextRef="#ctx0" brushRef="#br0" timeOffset="141885.2165">19949 4882 1322,'0'0'133,"0"0"30,0 0 19,-3 2 4,-1-4 4,-6 4 0,-4-2 3,-10 3 2,-1 2 3,-7-1-91,-5 3-33,3 0-25,-6 1-13,1-2-1,0 2-2,11-2 2,2-2 1,14-1 4,6 1-3,6-4-2,0 0-7,1 0-6,-1 0-4,0 0 0,0 0-1,0 1-4,2 1-4,-1-1-6,1 0-2,0 1 0,-1 6 5,-1 2 3,0 4 1,-1 5 0,-3 5 2,-2 2 2,-1 4 0,-4-5 4,1 1 0,4-6 0,3-3-2,3-6 1,0-3-2,7-6 1,5 0 0,6-2-1,9 0 0,3 0-1,2-2 0,0 2 0,-4 2-2,1 3-3,-5 3-1,-3 6-1,-1 4-1,-7 1-5,-2 5 3,-8 0-1,-2-2 5,-5 0 6,-8 2 8,-3-2 8,-8 1 1,-5-3 5,-4-3 5,-1-2 5,-2-6-2,5-7-1,-2 0-8,7-5-32,5-3-36,7-2-80,7-3-197,6-13-455,4 7 0,10-2 0,7-4 0</inkml:trace>
  <inkml:trace contextRef="#ctx0" brushRef="#br0" timeOffset="143149.9187">20113 5123 1680,'-6'0'55,"0"2"18,-3 5 34,-6 7 12,5 7 11,-1 7 10,4 5 6,5 0 6,6 1 2,5-4-34,4-4-14,1-4-11,5-7-29,3-7-7,1-4-10,1-7-10,-1-2-3,1-9-8,-4-6-3,-1-6-5,-6-3-21,-8-4-9,-2 0-8,-8-1-2,-10 3 5,-1 8 3,-4 2 1,-3 5 2,4 6 0,7 3 10,4 3 17,5 0 0,3 2 3,5-4-3,7-2-7,9-3-2,11 0-3,13-4 1,6 1 0,3 7-3,-6 2-3,-10 5 3,-10 8 1,-14 5 12,-10 3 10,-5 5 7,-5 8 4,-5-1 1,-1 2 0,1 1 1,1-4 1,6 0 1,2-3-4,8 0-4,9-7-7,0-2-10,6-4-2,6-6 1,3-3 0,1-4 0,-3-7-2,-2-1-2,-7-5-1,-8-6-9,-5-4-7,-12-4-4,-5-4-2,-5-2-3,-5-1-5,-5 6 3,5 0-1,1 10 2,7 3 4,6 6 4,3 2 3,4 1 4,0 0-2,5 1 2,7 0 3,14-3-1,8 2 0,11 2-2,2 1-3,-6 5 0,-8 2 2,-11 5 1,-10 1 1,-5 4 1,-6 5 2,-1 2 2,0 5 2,0 2 4,0 5-1,0-1 4,2 3 1,2-1 1,6-4 0,0-4 0,0-8 2,2-3 3,-3-6 5,2-5 2,5-2 0,5-6-4,5-3-1,1-9 0,3 0-1,-6-3 0,-4 1-2,-11 0-7,-6 2-10,-3 0-1,-6-1-1,-3 2 0,-5-4 2,-3 1-2,-5 0 3,4 2-2,1-2-1,3 5 3,4 1 0,3 3-1,2 3-3,2 5 4,3-1-3,-1 2-2,1 2-1,0-1 0,0 1-5,0 0-8,0-2-29,-3 2-37,3 0-53,0 0-64,3-3-177,-3-11-313,1 11 0,-1 0 0</inkml:trace>
  <inkml:trace contextRef="#ctx0" brushRef="#br0" timeOffset="143877.3179">21237 5066 452,'0'0'74,"2"0"44,-2 0 36,0 0 26,0 0 20,0 0 9,0 0 18,-3 5 17,-3 4 22,0 6-34,-2 2-24,0 9-34,5-1-33,3 3-21,3-3-17,5 0-5,7-5-15,5-6-10,5-3-16,1-8-6,-1-3-8,-3-6-6,-1-6-4,-3-5-7,-6-4-6,-5-6-11,-4-2-11,-4-2-8,-8-3-5,-8 7-1,-2 2-4,-4 10-2,-2 6-19,8 7-54,4 2-131,8 0-411,3 7 0,2-3 0</inkml:trace>
  <inkml:trace contextRef="#ctx0" brushRef="#br0" timeOffset="144173.4064">21600 5014 2294,'0'-1'58,"0"-1"6,0-1-3,1 2 10,4-1 15,4 8 11,3 3 3,8 12 4,4 1 1,1 7-51,5-1-5,3 1-4,-1-6 0,-2 0-12,-4-7-53,-5-3-94,3-8-204,-12 1-244,-8-6 0,2-2 0,-3-3 0</inkml:trace>
  <inkml:trace contextRef="#ctx0" brushRef="#br0" timeOffset="144432.0883">21958 4913 2113,'-1'0'54,"-5"0"23,-4 5 15,-10 9 8,-11 10 6,-11 11 2,-9 15 3,-8 4 1,-1 6 1,6-2-47,12-4-10,10-8-37,16-13-59,10-11-44,7-8-85,8-13-397,3-1 0,8-5 0,3-6 0</inkml:trace>
  <inkml:trace contextRef="#ctx0" brushRef="#br0" timeOffset="144977.9539">22298 4911 1657,'-4'0'84,"-2"0"5,-2 2 24,-3 3 14,-2 7 25,-1 7 13,1 6 11,1 3 3,1 4 5,9 2-74,-5 0-2,7-1 2,4 0-18,6-3-2,0-4-11,8-4-2,2-7-6,6-5 1,-2-5 1,1-2 0,4-6-3,-4-6-4,1-4-5,-2-4-9,-4-10-14,-10-4-9,-5 1-1,-8-3-5,-9 0-1,-8 6 1,-4 5-1,-9 8-1,-2 5-5,-2 6-4,4 2-34,-2 2-66,12 2-118,34-1-603,-15 1 0,5 1 0,8 1 0</inkml:trace>
  <inkml:trace contextRef="#ctx0" brushRef="#br0" timeOffset="145485.8327">22883 4832 1764,'0'0'120,"0"0"0,0 0 2,0 0 22,0 1 24,0 10 20,0 9 4,0 15 2,2 11 5,4 8-100,-1 3-18,3-1-1,-1-4 0,-1-7-22,-5-8-23,2-7-25,-3-4-44,0-7-62,0-11-194,-1-1-356,-2-4 0,0-10 0,-4-7 0</inkml:trace>
  <inkml:trace contextRef="#ctx0" brushRef="#br0" timeOffset="145682.3068">22799 5087 2047,'0'0'62,"0"-2"-2,3 2 21,0 0 3,8-2 2,7 2 0,8 2-34,14-2-159,2-22-383,0 22 0,0-4 0,-2-2 0</inkml:trace>
  <inkml:trace contextRef="#ctx0" brushRef="#br0" timeOffset="145973.8544">23343 4936 1552,'0'0'65,"3"2"41,-3 5 25,1 7 13,-1 5 7,2 13 3,-1 4 2,1 3 1,-2 0 1,0-1-37,1-6-41,2-6-91,4-5-119,0-15-436,0 4 0,4-8 0,-1-4 0</inkml:trace>
  <inkml:trace contextRef="#ctx0" brushRef="#br0" timeOffset="146415.9117">23694 4925 1794,'-10'0'113,"-4"0"12,-5 0 4,-3 5 0,6 1 4,2 3 1,7 5 1,4 2-2,3 2 5,0 0-89,3-2-21,-3-1-11,5 0-2,5-1 2,2-2-1,3 5 0,2-5-1,4 2 2,-3 1-4,0-1-5,-4-1-2,-4 3-2,-5-4 1,-4 3-1,-2 1-2,-7-2 2,-7-1 0,-2 0 2,-11-1-2,-2-2 2,0-3-13,1-3-51,10-5-135,8-24-399,7 12 0,2-6 0,10-7 0</inkml:trace>
  <inkml:trace contextRef="#ctx0" brushRef="#br0" timeOffset="147483.429">23877 4997 1064,'0'8'110,"0"7"12,0 2 13,0 9 7,0 0 4,0 1 3,1 2-3,7-2 3,7-3 4,4-4-93,8-3-18,4-8-13,-3-5-20,-1-4-17,-4-5-20,0-6-10,-10-5-1,-7-4-3,-3-7-5,-6-2 17,-6 0 1,-3 2 8,-3 4 10,-5 9 12,4 0 16,2 8 7,7 3 9,-1 1 18,5-1 8,3 3-5,3-4-26,1-4-4,10 0 2,7-3 0,9 0 0,8 3 2,3 0-7,-1 5-18,-5 1-6,-11 9-1,-9 3 14,-9 7 2,-3 5 0,-3 2-2,-3 2 3,0 1 1,3-2 3,0-1 3,-3 0 9,3-3 5,5-3 9,3-3 1,3-5 0,4-4 2,6-4-2,0-1-3,3-5-2,-6-1-1,0-6-11,-7-3-9,-5-6-18,-3-1-14,-7-3-12,-2-4-2,-7-5 0,0 2-6,-4 0 1,4 6 0,2 9 7,5 2 7,3 7 7,3 0 9,0 1 11,5 0-1,4 4-1,3-2 5,7 2-1,5 2 0,3 0-4,-1 3-5,-2 2 2,-4 4-6,-9 5-3,-1 4 3,-7 2-1,-2 3 4,-1 0 1,2 1 0,-2 2 3,1-4 8,2-2 11,5 0 12,2-5 11,3-4 12,4-5 8,0-1-1,4-5-1,2-2-1,0-7-2,-1-3-9,-1-6-9,-9-6-13,-6-2-14,-2-3-12,-8 4-11,-8 0-1,-5 4 0,-4 5 1,-6 7-4,3 4-14,3 2-34,4 3-70,8 0-116,2-20-368,4 18 0,3-3 0,3 0 0</inkml:trace>
  <inkml:trace contextRef="#ctx0" brushRef="#br0" timeOffset="147746.717">24916 4900 2406,'2'0'20,"1"3"12,5 2 5,3 5 2,5 5 1,3 8 4,5 5 0,1-2 2,2 1 2,1-4-17,-2-4-30,-4-3-98,5-9-441,-18 3 0,-1-5 0,-3-2 0</inkml:trace>
  <inkml:trace contextRef="#ctx0" brushRef="#br0" timeOffset="147972.1123">25174 4849 1928,'-5'0'34,"-4"1"22,-4 11 15,-1 7 6,-7 3 2,-6 17 2,-4 10 3,-2 5-1,-2-4-10,5 1-53,14-13-119,9-14-398,6-4 0,2-8 0,6-11 0</inkml:trace>
  <inkml:trace contextRef="#ctx0" brushRef="#br0" timeOffset="148250.9302">25347 4908 2031,'0'0'33,"0"0"19,2 8 7,1 6 6,-2 10 7,1 10 2,-1 9 0,-1 0 0,3 0 0,1-3-31,2-6-87,13-7-201,-7-2-227,0-9 0,1-8 0,5-4 0</inkml:trace>
  <inkml:trace contextRef="#ctx0" brushRef="#br0" timeOffset="148706.0178">25571 5036 1477,'0'-5'121,"0"1"9,0-3-4,3 0 14,5-1 4,4 5-2,4-3 5,7 1 2,0 2 7,-1 3-89,-5 3-24,-1 6-3,-4 2 8,-6 9-12,-4 5-2,-7 4 6,-1 6 6,-7 0 2,-7 1-5,-4 1-1,-2-4-1,-4-1 4,6-7 6,6-7 6,6-6 10,7-4 10,5-5-6,0-1 1,0-2 4,0 0-4,0 0-2,0-2-9,8 2-8,3 0-9,5-1-20,8-3-20,9 1-19,-1 0-29,1 0-55,-3 2-53,-3-2-87,6-4-472,-17 5 0,-5 2 0</inkml:trace>
  <inkml:trace contextRef="#ctx0" brushRef="#br0" timeOffset="149288.6298">26349 5204 1341,'0'0'116,"0"0"19,0 0 14,0 0 13,0 0 21,0 0 31,0 0 22,3 0 15,6 0 2,15 0-84,13-1-30,14-1-18,10 0-14,1 1-13,-3-2-28,-11 2-59,-11 1-71,-11 0-77,-12-2-82,-7 1-116,-3 2-256,-4-1 0,-7 2 0,1 0 0</inkml:trace>
  <inkml:trace contextRef="#ctx0" brushRef="#br0" timeOffset="149670.0593">26510 5321 835,'-18'11'107,"-3"1"29,0 3 44,1 1 58,13-8 39,7-3 35,0-3 16,4-2 4,5 0 5,8 0-71,9-2-30,16-3-26,6 0-37,6-2-55,6-3-35,0 2-38,-2 1-13,0 0-5,-8 4-3,-6-1-2,-11 1-14,-11 3-13,-11 0-19,-8 0-12,-2 0-10,-1 0-7,-1 0-7,1 0-6,-2 0-16,1 0-36,-2 0-47,0 0-74,1-2-120,2 0-255,0 2 0,-1 0 0,1 0 0</inkml:trace>
  <inkml:trace contextRef="#ctx0" brushRef="#br0" timeOffset="153779.8372">27353 5016 502,'0'0'112,"0"1"31,0 2 27,0 2 37,0-1 28,3 1 19,-3-3 19,0-2 16,0 0 11,3 1-73,-3-1-27,0 0-16,0 0-9,0 0-21,0 0-8,0 0 3,0 0-7,0 0-12,0 0-14,0 0-15,0 0-13,0 0-6,2 8-19,-1 1-14,1 10-20,2 3-20,-1 8-13,1 2-1,-1 2 3,-1-2 10,1-1 7,-3-2-5,0 0-1,0-7-21,-3-2-46,3-1-78,0-7-119,3-7-181,0-5-296,0 0 0,3-7 0,1-1 0</inkml:trace>
  <inkml:trace contextRef="#ctx0" brushRef="#br0" timeOffset="154685.6873">27711 5034 1874,'0'0'83,"0"-3"1,0 3 7,-6-2 17,-7 2 32,-3 2 18,-6 4 11,1 3 8,0 2 3,3 2-72,5 4-11,3 0 0,4 0-7,3 0-19,3-2-26,6-1-18,0-4-8,8-3-7,4 0-2,7-2-2,1 0-12,-1 3-20,1-1-16,-9 4-8,-4 3-14,-4 2-4,-3 1-3,-6 4 1,0-1 2,-3 1 9,-6-3 27,-3 1 46,-1-7 33,-5-4 19,2-5 19,4-2 7,-1-5 1,2-4-1,5-6-9,2-4-11,4-8-22,0-1-31,7 0-17,1 1-15,6 4-7,5 5-6,2 3-1,2 1 0,-1 7 1,-1 1 4,-4 3 5,1 1 0,-6 1-5,0 0-2,-3 0-4,-4 0 1,-2 0 3,-2 1 20,-1 3 23,0 3 20,-1 1 22,-1 8 16,1 2 12,1 3 6,-2-2 7,4 4 3,2-4-3,6-4-18,6-1-17,6-7-18,5-2-18,3-4-11,-3-7-4,-1-1-3,-5-7-11,-4-2-7,-8-8-11,-5-2-3,-5-1-5,-10 0-4,-7-1-9,1 7-12,-5 4-41,1 9-70,9 4-122,16 0-494,-11 8 0,5 2 0,5 0 0</inkml:trace>
  <inkml:trace contextRef="#ctx0" brushRef="#br0" timeOffset="154921.0563">28334 5273 1610,'-4'8'156,"-2"4"18,-2 3 4,-7 6 2,1-1 0,-2 1 1,1-1-8,0-3-30,7-3-76,5-10-253,2-13-385,1 7 0,1-2 0,4-4 0</inkml:trace>
  <inkml:trace contextRef="#ctx0" brushRef="#br0" timeOffset="156122.2886">28554 5050 2119,'-8'0'94,"-1"4"25,0 5 18,-3 8 8,6 5 3,3 7 4,3 3-1,2-1-3,1-4-1,3-2-75,4-5-22,4-3-29,8-7-19,-1-3-18,5-4-23,-2-4-22,-1-6-19,-4-5-11,-4-5-3,-7-7 5,-1-5 1,-10-3 13,-10 1 29,-4 1 38,-1-1 28,-3 8 23,1 6 18,7 4 16,4 6 7,4 5 7,4-1-3,1 1-13,4-3-25,1 1-29,1-2-8,7-2-9,4-3 2,3 5 3,3-1-2,6 3-4,0 4-3,-3 0 4,-1 3-3,-4 8-1,-6 6-1,-1 5 10,-7 7-4,-4 0-2,0 0-2,-3-5 1,0 1 2,-1-6 4,2 0 0,1-3 2,1 0 0,9-3-1,6 1 2,11-2 2,5-5 1,2 0-1,-3-4-2,-6-3 2,-7-2 1,-8-4-1,-9-3 3,-2-6-1,-5-4-1,-8-7-2,0-4 0,-9-6 0,-3-1 1,1-6-2,-1 7-2,6-3 2,4 10-1,7 3 4,0 6 6,5 3 2,2 5-1,3 3 0,4 1 3,9 5-1,9 1 1,16 1-1,13 1-1,15 1-5,6 7-6,2 0-2,-8 6-4,-16 5-4,-14 2 0,-21 0-2,-11 0 9,-7-4 15,0 2 13,-1 0 7,-2 3 10,2 2 9,-1 3 6,-1-5 7,3 2 5,0-5 8,3-2 10,0-6 9,9-3-2,5-3 0,8-4-3,6-2-9,5-7-1,3-1-1,-5-10-7,-5 0-9,-11-8-13,-8 0-26,-10 1-11,-7 2-7,-2 2-5,-5 6-2,-2 5-1,-6 4-1,0 5-5,-2 2-5,3 0-39,3 0-83,2 4-115,6-2-164,0 0-579,7 6 0,3 2 0,-1 0 0</inkml:trace>
  <inkml:trace contextRef="#ctx0" brushRef="#br0" timeOffset="158759.2688">19764 6182 2498,'2'0'108,"-1"0"20,1 0 18,-2 0 14,0 0 12,0 0 14,1 0 15,-1 0 16,0 0 15,0 0-80,-6 0-20,-8 0-15,-4 0-9,-12 0-4,-6 0-7,-3 0-13,-3 0-15,0 0-14,4-1-12,11 1 1,8-2 7,9 1-1,9 1-8,1-4-11,0 4-9,1 0-1,-1 0-6,0 0-2,0 0 1,0 0-6,0 4-9,0 0-3,0 5 2,0 3-1,0 9 3,0 0 0,0 0 6,-1 1 0,1-1-1,-2-5-5,2 0 0,0-2-1,0-1-3,0-2-3,0-3-6,0 0 7,6-4 3,4-3 0,7-1 1,5-1 2,6-2-2,4-1-1,-2 3 2,2 1 3,-4 0 3,-1 4-13,-4 5-8,-9 7 0,-7 2 0,-4 5 0,-6 4 5,-7 0 2,-9 0 0,-5 4 0,-7-5 8,-6-4 6,1-1 7,0-7-1,6-5-2,2-7-52,9-2-98,5-8-129,9-10-215,4-1-370,5-3 0,15-3 0,7-3 0</inkml:trace>
  <inkml:trace contextRef="#ctx0" brushRef="#br0" timeOffset="160169.9888">19894 6371 2485,'0'8'93,"-6"9"12,-4 5 4,-1 7 4,0 5-1,3-2 3,4-3 1,4-1 9,4-8 10,7-6-67,5-4-7,4-5-11,9-4-5,2-8-3,5-2 2,-3-10-5,-1-2-2,-11-9-5,-8-1-9,-6-3-11,-15-2-8,-8 3 2,-4 4-1,-3 4-2,4 4-4,5 12 4,8 0-3,3 5-6,3 1-9,0 2-1,5-1 4,4 2 0,12-2 5,12-1 7,9 2 7,11-2 1,-1 3 3,-5 1 5,-11 5 6,-9 5 3,-7 0-2,-13 7-1,-2 2-3,-5 3 0,2 2 0,-4 2 0,2 0 4,0 2 0,0-2 5,0-4 0,0-3 0,2-3 7,1-7 7,5-5-3,6-3-6,5-7-1,5-5-4,5-6-6,-1-7-16,-5-6-11,-5-7-18,-12 0-15,-4-3-9,-13 1-2,-13 2 2,-1 7-2,-2 6 2,-3 4 5,7 10 12,8 4 11,6 2 9,3 3 8,5 0 4,6-2 4,6-1 1,11-1 0,12-1 3,9-1 0,15 3-2,2 0-1,-2 2 4,-7 4-2,-10 3-3,-15 3 3,-13 3 4,-10 10 8,-3 2 1,-3 5-3,-3 0 7,2 7 3,-4-7 2,1-2 4,5-3 7,2-7 3,2-5 15,8-5 5,5-4 2,5-1 4,8-8-6,6-7-2,2-4 2,-2-2-1,0-8-6,-12-2-8,-9 0-27,-7-1-16,-13 1-8,-10 0-5,-7 4-2,0 2-3,0 4-3,5 9 3,4 3-1,7 3 1,5 1 1,2 2 1,2-3 3,7 1 5,7-1 1,10-1 2,11 0 1,8 0-4,6 2-5,-8 1-2,-6 4-1,-12 5 5,-6 3-5,-9 3 2,-6 11 2,-3 4-2,-3 4 2,-1 5 0,4 1 4,-2-1 6,1-4 4,4-6 9,4-5 10,2-10 5,6-7 5,8-4-4,1-7-2,3-6 4,-1-5-2,-5-7-7,-5-5-10,-8 0-18,-8 0-20,-14 4-17,-6 3-16,-7 3-15,-4 7-63,-2 7-29,-2 4-49,6 1-84,11 0-130,5-8-348,6 7 0,5-1 0</inkml:trace>
  <inkml:trace contextRef="#ctx0" brushRef="#br0" timeOffset="160955.8853">21550 6245 2526,'0'0'160,"0"0"18,0 0 13,-3 0 0,3 0-3,0 0-8,0 0 2,3 1 4,0 6 2,10 6-132,3 4-26,8 9-16,9 1-15,5 2 2,1-3 2,0-3 2,-6-5-32,-8-4-69,-3-3-123,-6-7-182,-5-3-306,-5-1 0,0-3 0</inkml:trace>
  <inkml:trace contextRef="#ctx0" brushRef="#br0" timeOffset="161192.4876">21863 6225 2062,'-4'0'129,"-5"3"33,-5 3 14,-6 9 4,-2 7 2,-3 10 1,-2 6-3,-4 5-10,6 1-38,3-3-172,9-7-160,7-12-463,5-3 0,2-9 0,7-6 0</inkml:trace>
  <inkml:trace contextRef="#ctx0" brushRef="#br0" timeOffset="161591.5622">22125 6044 1468,'0'0'108,"2"-1"4,-2 1 12,0 0 15,0 0 14,0 7 29,4 7 23,4 8 18,2 8 14,-1 13-109,0 8 1,-2 7 3,-3 5-3,-4-2 1,0-3-8,0-5-25,-2-10-21,2-7-16,0-8-15,0-7-9,0-7-38,0-6-107,8-8-229,-5-5-379,-2-4 0,2-8 0,0-1 0</inkml:trace>
  <inkml:trace contextRef="#ctx0" brushRef="#br0" timeOffset="162074.0955">23043 5941 2100,'0'-2'60,"0"-1"6,0 1 18,0 7 22,3 10 22,3 9 18,1 16 8,-2 9 1,1 8 1,0 5-63,-4 1 7,-4-3-6,2-3-17,-1-9-24,-2-8-48,-3-10-120,2-11-155,1-34-368,-7 16 0,4-6 0,0-9 0</inkml:trace>
  <inkml:trace contextRef="#ctx0" brushRef="#br0" timeOffset="162271.5657">22883 6253 2492,'2'-2'91,"0"2"6,7-2 4,9 2 1,10-3 0,18 2-9,12-7-62,13 2-168,-4-20-457,-2 17 0,-11-2 0,-14 0 0</inkml:trace>
  <inkml:trace contextRef="#ctx0" brushRef="#br0" timeOffset="162714.1306">23830 6036 1265,'0'0'201,"-3"0"35,3 0 10,0 0-2,0 0 9,-1 0 12,-1 8 8,2 6 3,-2 9 2,2 4-143,2 12-56,0 2-33,-2 3-13,0-2-5,0-5-19,0-7-73,4-13-167,2-18-483,0 2 0,8-6 0,2-10 0</inkml:trace>
  <inkml:trace contextRef="#ctx0" brushRef="#br0" timeOffset="163097.4983">24175 6029 1997,'-8'0'105,"-6"0"29,-6 0 19,-9 7 4,-3 3 2,1 5-1,-1 6 1,13 4-4,7-4 0,7-2-63,6-2-36,9-7-27,7 2-17,2-5-3,6-1-3,7-2 0,-3 4-1,-5 1-9,-5 2-18,-7 3-10,-4 0-4,-5 2-1,-2 2-4,-5-2 1,-5 0 1,1 0-4,-10-2-4,-3-2-4,4-7-24,1 0-75,10-15-436,-3 5 0,4-11 0</inkml:trace>
  <inkml:trace contextRef="#ctx0" brushRef="#br0" timeOffset="164281.3966">24400 6076 1210,'0'5'86,"-3"3"20,0 2 11,-4 9 5,2 1 3,2 4-1,2 0 1,4 1 4,3-2 2,3-8-72,1 2-11,7-8-20,1-5-14,3-3-18,-3-6-9,-1-4-1,-3-4 3,-6-3-5,-5-7-2,-1-3 3,-10-3-2,-2 0 8,-5 2 9,-5 3 15,3 6 6,4 3 7,4 5-1,4 6 3,4 1-4,2 2 25,1-3 6,4 1-1,8 1 1,8-3 7,8 0 7,8 3 3,2-1 1,-2 6 2,-5 5 4,-9 1-24,-12 8-7,-3 3-6,-6 6-5,-3 0-6,0 6-8,-1 1-8,1-1-4,0 0-3,0-4 5,3-5-1,6-4 5,0-7 2,7-7-3,3-1 2,2-8 0,1-5 0,-1-4 0,-3-6 0,-1-6-6,-7-4-5,-7-3-12,-3-3-6,-9 3-3,-5 1-3,-5 5-1,-2 3 2,-1 6-2,7 7-6,1 3 7,7 3 2,4 1 10,3 1 4,0 1 9,1-1 4,5 0 1,11 2 0,8-3 2,14 0 5,11 1-3,1-2-1,-3 4-4,-5 0-4,-16 0-4,-8 2-4,-13 4-2,-3 2 2,-3 2 0,0 5 6,0 2 0,0 5 5,0-1 4,3 1 10,-3 0 3,6 4 1,1-4 6,3 1 2,0 0 4,5-6 4,0-2 9,2-3 12,0-3 3,4-7-2,-4-2-1,3-6 3,1-3-6,-1-6-3,-4-7-2,-2-1-8,-7-6-14,-2 0-18,-5-3-5,-6 3-3,-6-1 8,-6 6 15,-8 7 9,-9 4 3,-4 5-4,0 5 2,2 2 0,2 2 6,8-1-5,6 0-4,10 0-39,8 0-63,3 1-69,0 1-40,0-1-115,19-2-606,-15 2 0,5 2 0</inkml:trace>
  <inkml:trace contextRef="#ctx0" brushRef="#br0" timeOffset="164549.9261">25457 5957 1974,'0'0'100,"0"0"6,0 0 20,1 0 17,5 4 2,3 7 4,8 6 0,4 5-7,3 3-5,3-1-108,0 0-9,0-1-63,2-6-160,4-9-391,-16 2 0,-1-3 0,-4-4 0</inkml:trace>
  <inkml:trace contextRef="#ctx0" brushRef="#br0" timeOffset="164761.9636">25726 5961 1982,'-6'0'113,"-4"7"13,-7 3 5,2 9 2,-4 3 0,0 9 2,1 3-6,-1 0-29,4 1-80,6-9-229,3-7-349,4 0 0,2-7 0,8-7 0</inkml:trace>
  <inkml:trace contextRef="#ctx0" brushRef="#br0" timeOffset="165315.4878">25982 5897 2227,'-11'0'59,"-10"0"11,-1 1 6,-7 6 4,7 5 2,5 3 1,9 7-8,1-1 9,11 3 3,7-2-46,6-5-13,5 0-6,10 2-8,4-4-2,-2 3 1,-2 2-3,-3 0 9,-13 0-6,-6 1 3,-5 1 11,-12-1 15,-7-3 7,-7-1 14,-1-1 39,-6-6 46,1-7 23,3-6 6,8-10 0,10-7-5,1-7-16,10-7-12,4-3-12,12 1-15,1 3-44,7 5-53,-2 0-31,2 10-12,-10 0-21,1 4-6,-11 3-2,-3 4-1,0 0-7,-6 4-24,0 2-22,0-2-24,0 2-40,1-6-72,4-2-131,-2-8-323,0 11 0,3-3 0,4 4 0</inkml:trace>
  <inkml:trace contextRef="#ctx0" brushRef="#br0" timeOffset="165703.7574">26700 6050 1821,'0'0'121,"0"0"3,0 0 6,0 0 10,0 0 11,0 0 16,0 0 18,0 0 18,0 0 15,0 0-95,0 0-10,1 0 13,5 0-6,3 0-7,9 0-12,2 0-25,6 0-29,-1 0-41,2 0-53,-3 0-71,2 0-79,-6 0-138,-1-7-342,-7 7 0,-2-2 0,-7-3 0</inkml:trace>
  <inkml:trace contextRef="#ctx0" brushRef="#br0" timeOffset="165957.6341">26656 6245 2768,'2'1'88,"-2"2"22,0-3 8,4 2 2,5 0 2,6-4 1,5 0-3,7-2-11,3-4-37,1 3-162,1-2-165,-5-5-426,-9 7 0,-3 2 0</inkml:trace>
  <inkml:trace contextRef="#ctx0" brushRef="#br0" timeOffset="168087.2471">27431 5940 2015,'0'-6'188,"0"-2"42,0 2 20,0-3-6,0 5-1,0 2 9,0 4 5,0 8 7,2 5 3,1 10-141,0 7-44,-2 7-42,1 0-19,-1-2 6,-1-2-5,-3-4-31,0-10-62,2-4-115,-1-8-157,1-12-440,1 3 0,4-7 0,5-7 0</inkml:trace>
  <inkml:trace contextRef="#ctx0" brushRef="#br0" timeOffset="168453.1054">27601 5848 2228,'0'-1'54,"2"1"30,-2 0 36,4-2 5,11 2 3,11 0 2,13-3 3,12 1 4,1 0 0,0 1-27,-13 1-32,-12 1-29,-12 3-31,-9 1-5,-9 5-1,0 4 4,-4 6-2,-2 3 2,-3 6 1,-2 0 2,2 6 5,3-4-2,4 3-3,2-7-2,3-1-21,0-6-71,6-6-202,-4-24-395,7 14 0,6-4 0,8-4 0</inkml:trace>
  <inkml:trace contextRef="#ctx0" brushRef="#br0" timeOffset="168795.7794">28200 5874 2116,'-9'0'139,"-3"2"27,-6 5 15,-3 3 5,3 9 2,7 6 0,5 6 4,3-2 2,9 2 0,7-6-106,4 1-28,4-6-23,4-6-11,0-6 1,-2-4-3,-2-5 2,-3-7-4,-2-4-2,0-5-8,-3-6-20,-10-8-22,0-1-24,-8-1-25,-2 2-22,-2 3-63,3 5-96,4 5-418,-1 11 0,0 3 0</inkml:trace>
  <inkml:trace contextRef="#ctx0" brushRef="#br0" timeOffset="169931.4989">28710 5837 1781,'-6'8'147,"-3"6"27,-1 6 9,-1 8 5,2 4 2,6 1 3,3-1 1,5 0 0,5-4 4,4-6-102,5-9-42,7-4-24,1-4-10,-3-5-7,0-5-17,2-4-21,-5-8-15,-6-4-7,-6-7-10,-2-4-3,-14-1-2,-4-3 6,-10 4 7,2 3 5,-10 8 13,2 3 16,1 8 16,11 4 10,3 3 4,9-2-8,3 5 6,3 0-5,5 0-7,8-3 1,10 2-1,10-1 3,6-1-2,0 3-4,-6 2 5,-10 5 14,-12 4 7,-10 3 0,-2 7 0,-4 1 0,-1 2 4,3 2 1,0 1 8,2-2 6,5-3 1,2-1-7,5-6-8,5-2 2,-1-5-1,-1-2 3,-1-5-3,-3-2-1,1-7-6,-3-4-6,0-7-4,-1-4-5,-4-9-6,-6-3-8,-3-2-1,0-3-4,-9 2-4,0 5-7,-6 2-3,-2 10 3,1 4 1,1 7 3,6 7 4,4 0 4,5 1-2,3 2 0,0 0 7,3-1 6,6 0 5,11-1-4,11 2 2,12-3 2,12 3 0,2 0-4,2 0 2,-3 3 3,-14 1-6,-9 4-4,-9 0 5,-12 4 6,-9 3 9,0 1 8,-6 3 8,3 3 17,-3 4 14,3-1 8,0 2 19,3-1 22,11 0 11,7-6 9,16-3 4,7-8-5,12-4-3,-1-3-13,1-6-13,-5-5-5,-6-3-11,-10-8-12,-11-6-9,-12-3-12,-7-8-17,-17 0-5,-15-6-4,-13 2-5,-14 1-6,-9 8-44,0 9-76,1 14-84,6 6-141,34 3-644,-19 15 0,3 4 0,0-3 0</inkml:trace>
  <inkml:trace contextRef="#ctx0" brushRef="#br0" timeOffset="171841.2604">20076 7713 1023,'1'0'92,"-1"0"32,0 0 37,0 2 29,2-4 24,-2 2 18,0 0 14,2 0 24,-2 0 20,0 0-46,-4 2-16,-3 1-17,-12 3-23,-8-1-16,-12 2-15,-9 2-14,-5-1-14,-1 0-23,7-2-19,11 1-13,15-3-4,10-1-16,8-2-10,3-1-14,0 0-12,0 0-7,0 0-3,0 2 0,0-1-4,0 7 0,0-1-11,0 6 0,0 3-2,0 3 2,0 1 5,0 1 6,0 1-2,0-2 3,0-5 1,0 3-1,0-4 1,3-2 2,5-3 3,8-2-6,9-4-2,11-3 2,12 0-1,6 0-2,-1 1 1,-2 7 0,-10 6-3,-9 3-2,-13 7-3,-11 7 4,-7 1 5,-10 2 2,-8-2 10,-13-1 8,-10 0 8,-16-5 7,-11-4 5,-4-2 2,-6-3 3,5-9-17,8-4-26,21-4-56,15-5-98,15-7-124,19-7-172,14-16-405,11 10 0,16-3 0,12-1 0</inkml:trace>
  <inkml:trace contextRef="#ctx0" brushRef="#br0" timeOffset="173407.8374">20339 7914 1731,'-6'5'125,"-2"7"28,-4 3 25,3 9 14,5 5 7,2 4 7,1 2 3,4 0 0,1 2 3,5-6-87,5-2-39,4-6-20,1-8-11,-2-5-5,4-6-5,-1-7-6,-2-5-1,3-6 4,1-5 1,-10-9 1,-4-3-3,-4-2-7,-9-1-14,-8-3-7,3 2-5,-4 4-2,5 2-9,2 3-7,1 3 0,4 5 3,1 7-5,-1 0 1,-2 7-2,-1-3 1,1 4 3,1-1-2,3 3-3,0 1 9,6 0 0,10-2 2,12 4 6,13 2 5,13 4 1,1-2-3,1 5-1,-12 1 2,-6 1 13,-12 3-4,-9 1 6,-9 4 4,-5 4 4,-3 4 0,-3-3 8,2 6 4,-3-6 6,-1 0 6,0-6 3,4-2 9,1-8 5,0-6 9,4 1-3,8-5-5,8-7-7,9 0-2,7-8-9,1-6-5,-4-4-9,-6-4-14,-8 0-14,-12 1-18,-3 2-1,-11 3-2,-11-2-2,-8 6-4,-5 2 3,-7 0-6,-1 5 7,11 2 4,8 3 2,10-1 2,7 5-5,4 0-8,-1 3 6,6-3 0,3-1 3,9-1 3,9 0-4,14 2-3,1-2-8,3 4-6,-1-1-2,-7 5 2,-7 5-5,-9 3-2,-5 9 1,-8-2 1,-5 2 5,-3 3 1,0-3 6,-1-2 18,4 7 18,2-4 10,2 1 6,9 2 5,8-2 3,7-2 1,0-4 3,11-2 3,-2-6-2,-1-3-7,-6-4-10,-5-2-4,-8-4-4,-4-3-4,-6-4-4,-7-8 0,0-8-16,-6-4-6,-6-2-4,-12-4-4,-9 0 6,-10-2-2,-9 5-3,3 3 2,6 7 4,13 7-2,7 4 4,16 8-3,4 2 7,0 2 2,4 2-2,8 0 3,11-2 3,13 2-1,17 0-2,2 0 1,5 0 3,-3 0 6,-10 0-6,-13 6-4,-10 1-5,-14 2-2,-3 4 2,-7 4 0,-3-2 2,-1 3 2,1 4 5,3 0 9,-3 1 6,2 3 3,2-5 4,-1 1 1,10-2 4,-4-3 0,5-5 3,5-5 3,0-5-3,0-4-6,2-2-5,0-2-4,-5-8-18,-2-5-30,-5-5-36,-4-1-33,-7-4-23,-9 0-20,-2 5-10,-5 1-37,0 7-66,9 9-158,5-2-376,0 7 0,7 4 0,0 2 0</inkml:trace>
  <inkml:trace contextRef="#ctx0" brushRef="#br0" timeOffset="173678.3143">21843 7790 2487,'4'0'75,"-1"0"12,4-2 13,2 2 11,6 5 13,-1 1 6,8 5 2,1 7 2,2 7 1,7 1-63,1 3-13,2 1-21,0-6-40,-2-3-69,-5-5-121,2-9-491,-13-3 0,-8-1 0,-3-7 0</inkml:trace>
  <inkml:trace contextRef="#ctx0" brushRef="#br0" timeOffset="173890.7854">22164 7764 1942,'-10'7'133,"-2"10"16,-3 6 5,-5 11 2,3 0 1,1 8-3,-1-3-26,1 0-52,7-6-161,4-16-507,4 1 0,4-12 0,7-6 0</inkml:trace>
  <inkml:trace contextRef="#ctx0" brushRef="#br0" timeOffset="174355.4665">22417 7702 1502,'0'0'196,"0"0"44,0 1 26,3-2 4,-2-2 7,7-1 6,1-1 4,11-3 3,2 1 1,4-1-130,0 2-63,2 2-46,-1 4-26,0 1-6,-4 8-9,-5 7-16,-8 9-4,-5 7-5,-7 7 3,-8 2-1,-10 2 10,-7-3 12,-9 0 7,-1-9 10,4-2 6,11-9 35,7-5 20,11-8 18,4-3-2,7-2 3,10-2-8,8 0-11,11 0-9,11-2-36,3 2-52,-4 0-107,-3 0-181,-9-11-635,-10 10 0,-8-1 0,-8-4 0</inkml:trace>
  <inkml:trace contextRef="#ctx0" brushRef="#br0" timeOffset="174934.2455">23540 7357 2648,'0'-1'53,"0"1"21,2 0 21,-2 2 13,0 7 13,0 9 6,2 11 1,1 10 2,0 10 3,-3 2-55,3 4 0,-3-2-20,0-7-23,0-6-14,0-8-29,0-8-63,0-11-67,0-7-137,0-9-404,0 0 0,0-6 0</inkml:trace>
  <inkml:trace contextRef="#ctx0" brushRef="#br0" timeOffset="175131.7152">23421 7640 1758,'-3'0'132,"3"0"21,-2 0 5,2 0 29,8 0 5,8 0 0,11-4 2,14-1-9,19-2-55,14-4-295,0-19-458,-2 21 0,-7-4 0,-10 2 0</inkml:trace>
  <inkml:trace contextRef="#ctx0" brushRef="#br0" timeOffset="175484.2631">24126 7350 2030,'0'0'38,"0"0"35,0 7 16,0 7 11,0 10 5,4 10 0,-3 8-1,1 2-10,-1 2-5,-1-1-22,0-6-43,0-9-97,2-9-148,-2-13-303,0-1 0,1-8 0,7-5 0</inkml:trace>
  <inkml:trace contextRef="#ctx0" brushRef="#br0" timeOffset="175899.4775">24575 7311 1610,'-12'0'141,"-5"2"24,-5 5 11,-8 1 6,-2 6 2,0 4 0,5 1-3,8 1-3,11-4 6,5 1-97,9-4-41,9-1-24,4 1-9,1-2-4,8 0-4,-1 0 3,-4-2 4,-4 1 1,-3 1-7,-8 1-1,-5 0 2,-2 1 2,-2-1-1,-4 1 0,-5-1 0,-4 1-7,-5-2-15,-2-2-14,1-3-30,8-3-91,5-9-147,5-4-285,2 0 0,6-7 0,6-6 0</inkml:trace>
  <inkml:trace contextRef="#ctx0" brushRef="#br0" timeOffset="176927.1895">24737 7404 1372,'0'0'83,"0"4"18,-1 3 13,1 7 8,0 3 4,1 7 4,6 1 3,0 0-3,3-5-8,3-2-43,1-4-17,2-4-10,0-6-12,2-4-9,3-3-4,-4-3-18,1-8-14,0-3-8,-7-7 5,-7-3-10,-2-4-5,-10 0 1,-7 1 6,-6 1 4,0 8 2,-5 4 6,8 6 4,9 2 2,6 6-34,2 0 27,5 3-2,5-3-1,6 3-4,6 0 2,9 0 5,5 0 8,1 0 12,-4 3 10,-4-2 39,-4 6-27,-11 3 2,-3 1 0,-7 3 2,-2 0-1,-2 4-1,2-3 0,-2 5-1,2-3 6,-1 0 2,0 0 6,2-3 2,7-4-3,8-1-2,5-5-5,14-1-1,0-3-3,5-4-7,-2-1-11,-6-5-8,-13-3-10,-10-2-10,-10-3-6,-10 0-4,-7-3-3,-5-1-9,-4 1-11,-4 2 3,0 1 6,6 1 3,6 6 7,6 4 2,6 1-1,6 2 4,3 0 2,3 0 9,6-3 12,6 0-2,12 0 0,11-1-1,-1 1-4,5 5 0,-6-2-3,-11 4-1,-13 4 7,-8 5 4,-4 3 6,-6 6 6,3 6 11,0 2 9,3 1 3,-3-1 11,0 2 16,6-5 7,6-2 3,5-3-2,4-5-1,3-5-3,3-5-6,2-3-7,-7-4-5,2-6-10,-9-4-21,-4-1-20,-5-10-26,-8-1-14,-10-2-23,-6-6-9,-3 2-59,-4 3-66,-4 4-81,8 4-72,9 3-249,3 11 0,6 3 0,3 5 0</inkml:trace>
  <inkml:trace contextRef="#ctx0" brushRef="#br0" timeOffset="177148.2939">25684 7204 2254,'0'6'81,"6"2"21,3 2 15,3 5 10,3-1 3,5 4 3,1-1 0,4 4-11,5-2-47,5 1-162,1-10-179,-4 2-318,-5 0 0,-5-8 0,-11-3 0</inkml:trace>
  <inkml:trace contextRef="#ctx0" brushRef="#br0" timeOffset="177360.807">25979 7160 2144,'-2'-3'126,"-4"3"8,-4 4 8,-2 7 2,-3 7 3,3 10 2,-5 4-2,-1 7-9,-1 0-49,-2 0-179,9-7-193,2 0-314,7-10 0,3-7 0,6-9 0</inkml:trace>
  <inkml:trace contextRef="#ctx0" brushRef="#br0" timeOffset="177881.111">26159 7054 876,'13'0'141,"3"0"29,7 0 20,10 0 19,0-2 8,0 4 2,2 1 2,-4 2-2,-4 4-2,-8 3-102,-8 2-46,-5 3-29,-9 1-15,-10 3-16,-2-2-2,-9 4 5,-8-1 10,-4-1 15,4-1 12,8-1 12,5-6 13,11-4 11,7-5 11,1 0 6,4-1-6,8-2-4,5 1-9,7 0-14,6 3-9,2 2-7,-5 4-11,-5 3-13,-3 4-14,-8 0-12,-2 2 0,-5 1-4,-8 0-2,-12-1-2,-2-1 2,-11-1-2,-10-3-26,-6-1-68,1-2-177,-1-10-444,1 0 0,8-5 0,5-10 0</inkml:trace>
  <inkml:trace contextRef="#ctx0" brushRef="#br0" timeOffset="178599.9963">27196 7264 1143,'-6'0'134,"-4"0"27,1 1 21,-5-1 26,2-1 28,3 1 8,3 0 0,5 1 2,-1 1 6,4 1-96,1 2-33,10 2-23,10 0-23,16-4-33,18 0-44,13-3-44,3-3-46,-1-4-104,-7-4-146,-20-10-236,-16 13 0,-17 1 0,-11 1 0</inkml:trace>
  <inkml:trace contextRef="#ctx0" brushRef="#br0" timeOffset="178877.038">27177 7460 1401,'-3'8'124,"0"-1"24,0 1 32,0 2 24,10-3 10,11-7 5,9 2 1,16-2 1,12-3-1,13-4-100,1 0-65,-1-1-86,-11-3-145,-4 1-447,-26 6 0,-8 1 0,-13 0 0</inkml:trace>
  <inkml:trace contextRef="#ctx0" brushRef="#br0" timeOffset="179459.5321">28059 7054 1891,'0'-3'176,"0"-1"32,0 2 11,0-3-3,0 2 0,0 3 10,0 3 13,0 7 10,0 9 4,0 9-117,1 12-51,1 4-31,2 4-12,-1-5 8,0-5-2,3-3-10,-3-6-22,0-5-54,0-7-87,6-4-228,-6-19-416,0 8 0,6-4 0,4-6 0</inkml:trace>
  <inkml:trace contextRef="#ctx0" brushRef="#br0" timeOffset="179769.7941">28381 7090 2181,'0'-2'100,"0"2"24,0 2 21,1 5 5,-4 7 4,0 11 4,-1 4-1,-4 3 3,2 0 3,0-4-104,3-4 3,0-9-24,3-4-2,9-5-2,9-6-4,12 0-3,14 0-5,15-2-23,5 1-62,1-2-104,-3-8-165,-20 7-315,-15 1 0,-18-4 0,-6 4 0</inkml:trace>
  <inkml:trace contextRef="#ctx0" brushRef="#br0" timeOffset="180030.7903">28700 7077 2208,'0'-3'77,"-3"-2"0,3 4 33,-3 2 24,3 8 22,-2 10 10,2 9 3,2 8 3,1 6 0,0 1-81,4-2 5,-1-1 0,0-6-35,0-6-45,-1-3-92,1-8-182,-2-23-435,-1 13 0,2-7 0,7-4 0</inkml:trace>
  <inkml:trace contextRef="#ctx0" brushRef="#br0" timeOffset="180469.4067">29166 7013 1880,'-4'-5'120,"-7"-1"10,-4 3 16,-4-2 9,-4 6 2,0 8 3,-2 2 3,4 7-1,6 1-1,4 6-110,11-4-11,-3 1-4,8-2-20,2 0-4,1-5-1,4-1 0,4-2-2,1 2 2,1 0 2,1 0-5,-3 0-2,0 4-10,-7-1 0,-4 2-3,-2 2-2,-8-1 3,-7-1 1,-6-1 1,-9-1 4,-12-3 0,-6-3 9,-2-5 0,4-2-8,8-3-42,18-6-153,7-15-446,11 9 0,16-10 0,8-8 0</inkml:trace>
  <inkml:trace contextRef="#ctx0" brushRef="#br0" timeOffset="181875.8944">29464 7097 1747,'-7'6'67,"-2"6"11,-5 12 5,-1 5 4,1 3 3,4 4 3,6-2 8,1-1 1,3-5 5,6-3-42,4-7-17,5-7-11,9-3-10,6-6-13,2-2-27,1-7-39,-3-3-42,-3-8-31,-9-7-16,-7-6-4,-7-3-3,-4 0 38,-7-1 33,-7 3 31,-4 5 33,-9 0 39,-2 9 40,-2 5 46,7 3 33,1 2 33,14 4 4,6-1-33,5 2-28,5 0-23,13-1-9,7-1-1,9 0-6,6 2-16,-1 2-26,-7 2-30,-11 4-9,-10 4 2,-6 5 0,-6 7 3,-1 3 3,0 3-2,0 2 4,0 0 8,0 0 5,3-1 8,4-3 3,1-4 3,4-6 3,4-7 2,4-2 1,3-3-1,2-5 0,-1-3-9,0-5-8,-4-4-17,-4-7-13,-6-7-14,-6-4-7,-4-8-2,-7-3-7,-10 1 1,-3 0-2,-7 5 0,-3 5 7,3 9 17,8 7 19,7 3 11,9 5 8,1 4-4,4 1 7,1 2-4,4-1 0,8 0 1,9 2-2,9 0-11,8 0-11,1 0-11,0 2-7,-1 2-1,-11 2-8,-8 2 1,-11 1 1,-5 2 3,-6 0 8,-3 4 9,0 5 14,3 0 9,-3 4 3,2 4 9,-1 4 17,5 0 15,3 4 13,11-2 12,1-4 12,6-9 4,6-1 3,-1-5 4,-1-10 5,-1-3 1,-4 1-9,-4-9-15,1-2-17,-8-6-14,0-3-28,-6-9-18,-3-3-16,-1-3-10,-4-2-4,-4-2-3,-2 4 2,-8 4 9,-1 8 8,-10 6 4,-3 6 11,-6 5 13,3 2 8,0 2 6,6-1-2,10 0-3,5-1-5,6 1-6,3 0-7,3 0-4,0 0-3,0 0-4,3 0-4,-6 0-2,3 0-1,0 0 2,0 0-2,0 1 0,0-1 1,0 0 0,0 0-5,0 2 0,0-2-4,0 0 0,0 0-2,0 0-8,0 1-11,0-1-24,0 0-20,0 2-36,3-1-40,-3-1-88,9 0-173,-4-1-101,-2 3-253,-6 5 0,-14 2 0,-25 11 0</inkml:trace>
  <inkml:trace contextRef="#ctx0" brushRef="#br0" timeOffset="217117.8559">20063 10507 1095,'4'0'90,"-1"0"29,-3 0 27,3 0 20,-3 0 25,0 0 33,0 0 25,0 0 16,0 0 2,-3 0-61,-4 0-26,-5 0-25,-6 3-23,-9 1-11,-7 1-23,-6 0-30,-1 3-26,-5-1-14,11-3-1,8 0 3,11-3 4,8 2 9,8-3 3,0 0-8,2 0-6,-4 0 2,4 2-2,-2 0 2,0 1 2,0 1 0,0 4-6,0 4-12,-2 3-6,-1 2 0,0 6 2,0 0-5,-2 2 2,2-7-1,3-1-4,-2-2-4,2-3 0,2-3 2,5-4-2,7-2 0,10-3 4,9 0 0,9 0 0,7 0-3,-2 4 3,-2 3-3,-10 3 3,-10 7-2,-7 5 2,-10 4 1,-7 4-1,-2-3 4,-11 2 2,-5-3 1,-10-1 0,-10 1 2,-10-6-2,-1-2-1,-2-5 1,4-6-7,10-5-48,10-4-100,14-9-141,17-9-137,11-24-315,19 17 0,13-4 0,18 0 0</inkml:trace>
  <inkml:trace contextRef="#ctx0" brushRef="#br0" timeOffset="218591.6842">20313 10761 1935,'-3'3'159,"-3"9"14,-1 6 6,-2 6 3,3 4 3,1 6 3,5-3 1,2 0 3,7-5 6,7-7-92,8-5-49,8-8-9,2-5-5,6-5-1,2-6-3,-5-3-5,-4-7 1,-9-8-4,-13-3-4,-11-4-6,-12-1-11,-12-2-6,-3 5 0,-2 3-1,2 8-2,6 7 2,9 5 3,8 1-1,4 3-4,4-2 5,11-2-1,9-3 1,14-2 2,12 1 1,5 3 6,2 4 4,-1 4-2,-11 5-2,-10 6 5,-11 3 4,-11 7 1,-7 9 0,-3 6 0,1 3 0,2 3-4,3 3-2,3-6 1,4-3 0,2-6 0,3-7-4,1-8-1,-3-3 0,0-6 0,-2-3-4,6-4 0,-6-9-2,-3-3-5,-2-11-4,-4-12-6,-7-2-6,-11-6 0,-5-1 2,-6 4-5,-2 10 0,-1 9-1,1 9 0,2 7 1,3 5 6,6 4 3,3 0 5,6-1 1,3-1-5,2 2 3,-1-1 2,8-1 2,8 2 0,10-2 0,10-1 0,14 3 2,1-1-1,1 1-6,-3 0 5,-7 4-2,-13 3-1,-5 3 2,-8 6 2,-5 5 4,-6 2-1,0 6 0,-1 0 2,0 3 4,0 1-3,4-3 4,0 1 6,8-5-1,4-1 5,3-9 12,5-5 9,1-8 1,1-3-1,-4-8 5,-1 0 5,-10-9 0,-5-9-2,-8-4-1,-8-10-8,-8-1-12,-4-2-7,-1 3-2,-4 5-6,1 6-3,-2 4-4,2 8-6,4 5-2,1 3 1,5 1 2,4 5-2,4 0 2,3 1-6,0-2 2,7-1 0,10 1 0,12-2 2,11 1 0,8 2-4,3 3 1,-3-3-1,-7 6-5,-11 0 3,-9 2 1,-7 1 1,-8 5-1,0 4-1,1 6-2,3 1 2,0 7-2,7 2 1,3 3 3,2-4 8,5-5 5,2-2 10,1-11 5,7-5 6,5-4 1,2-6 1,2-6 0,-2-3 6,-11-6-1,-4-7-2,-16-1-5,-7-2-9,-10-1-3,-11 2 3,-10 4 2,-9 6 1,-11 6 2,-11 7-8,-1 2-1,0 4-7,10 2-27,10 3-80,16-2-113,10 2-257,10 3-504,2-5 0,6-2 0,12-3 0</inkml:trace>
  <inkml:trace contextRef="#ctx0" brushRef="#br0" timeOffset="219111.5154">22279 10487 2018,'0'-3'102,"0"2"24,0-4 28,0 0 6,0 4 2,0-1 19,3 5 13,6 8 7,10 9 0,8 10-76,16 6-22,8 8-25,1-3-27,-2-3-9,-4-9-4,-15-4-36,-15-11-39,-4-3-74,-4-7-204,-7-16-380,1 8 0,-2-7 0</inkml:trace>
  <inkml:trace contextRef="#ctx0" brushRef="#br0" timeOffset="219340.6837">22578 10420 1618,'0'0'56,"-5"0"77,-2 4 32,-3 7 11,-1 12 3,-9 12 1,-2 14-3,-8 6-15,-6 8-39,-4 0-111,3-5-42,5-7-106,13-18-114,13-18-263,2-6 0,11-9 0</inkml:trace>
  <inkml:trace contextRef="#ctx0" brushRef="#br0" timeOffset="219863.2567">22817 10435 1831,'0'-5'103,"2"1"8,5-2 15,4-2 15,7-5 18,7 0 14,6 1 8,0 0 10,-1 2 0,3 5-88,-1 3-11,-5 6-6,-1 7-14,-11 10-14,-3 7-18,-11 6-8,-1 6 3,-6-4-2,-4 3 12,-8-3 15,-7-2 11,-3-5 13,2-5 23,2-8 22,9-2 21,6-7 4,6-3-5,2-3 6,-1-1-4,2 0-16,0 0-10,0-1-20,6-1-25,9 0-20,7-2-22,12-2-16,10 1-26,5 3-47,3 2-95,-6-2-69,-1 2-173,-6-14-566,-12 11 0,-10-2 0,-8 2 0</inkml:trace>
  <inkml:trace contextRef="#ctx0" brushRef="#br0" timeOffset="220355.4318">23765 10231 937,'0'-4'193,"3"-1"45,-3 2 10,3 0-6,-3 1 16,0 10 17,4 9 8,-4 12 5,1 14 0,5 15-117,0 10-75,-2 5-47,-1-5-10,-1-4 6,-2-9-20,0-10-54,0-15-135,0-13-166,0-4-300,-2-10 0,1-4 0,-1-9 0</inkml:trace>
  <inkml:trace contextRef="#ctx0" brushRef="#br0" timeOffset="220544.8">23597 10593 2101,'0'-2'87,"0"2"11,3-1 5,7 1 0,6 0 2,18 0-12,22-1-62,25-8-149,12-6-402,10 1 0,-3-3 0,-11-3 0</inkml:trace>
  <inkml:trace contextRef="#ctx0" brushRef="#br0" timeOffset="220931.768">24518 10232 1022,'0'0'0,"0"0"51,1 0 68,-1 4 49,0 6 30,0 6 22,3 7 10,2 6 4,1 6 1,0 5 3,1 1-1,-4-2-52,-3-3-71,0-5-84,0-5-111,3-15-163,5-5-347,-5-3 0,5-5 0,10-6 0</inkml:trace>
  <inkml:trace contextRef="#ctx0" brushRef="#br0" timeOffset="221302.6628">24972 10274 1167,'-3'-3'145,"-1"0"33,-5 3 29,-7-3 14,-3 3 8,-5 6 3,-4 1 1,1 7-2,5 3 0,4 0-104,9 0-37,6-3-35,5-2-20,5-1-14,5-2-6,9-1 0,6-2-1,7 4 0,-3 1 1,-5 5-13,-4 2-20,-13 0-5,-6 1-13,-3 0-13,-9 0-39,-7-4-71,-7-1-93,-1-11-96,-13 8-152,5-7 0,8-5 0,6-3 0</inkml:trace>
  <inkml:trace contextRef="#ctx0" brushRef="#br0" timeOffset="222442.0431">25207 10292 1837,'-6'0'43,"-5"2"21,-5 3 10,-4 7 3,-2 5 2,2 6 3,11 5 3,6-1 0,8-3 3,5 1-32,5-4-11,2-7-23,1-4-9,-2-5-16,0-3-38,0-8-47,-2-7-62,2-3-42,-4-9-20,-1-9-3,-4 0 7,-4 0 58,-3 3 55,-9 8 41,0 6 45,-6 6 47,-4 7 60,-1 1 41,3 3 25,6 0 69,6 0 9,3 0-55,10-3-54,12-2-27,10-2-5,9-2-3,13-1 3,-1 5 4,-5 2-9,-10 3-60,-12 5-15,-11 3 10,-7 4 7,-4 2 4,-7 4-1,-3 5-2,0 0-2,6 0-4,-4 2 2,5-4 2,2-1-5,5-4-8,6-3-7,3-5-5,6-4 1,6-4-2,-1 0 2,-2-6-2,0-5-2,-7-1-6,-10-7-10,-4-8-9,-7 0-7,-11-8-2,-5-1-1,-8 1-3,-6 6-4,1 3 2,3 6 2,9 8 7,8 4 19,7 3 14,4 2 10,4 3 1,-1-4 4,8 2 4,3 0 2,14-1-2,9 2 2,10 1-5,4 0-9,1 1-7,-5 4-6,-7 1-4,-11 5-3,-11-1 1,-6 4 9,-9 0 12,-1 1 3,-1 4 6,-4 3 3,0 2 0,-1 5 4,-1 0 4,7-3 6,0 1 0,7-8 2,10-5 6,9-8 0,10-1-1,9-7-3,0-4 1,1-5-2,-8-4 0,-8-2-6,-10-7-2,-8-1-12,-9-6-20,-5-1-8,-10 2-4,-9 3 0,-4 8-4,-10 5-7,-6 11-16,-2 0-23,-1 6-31,4 0-47,8 1-93,18-4-174,5 0-306,9 2 0,3-4 0,6 1 0</inkml:trace>
  <inkml:trace contextRef="#ctx0" brushRef="#br0" timeOffset="222707.9082">26281 10046 1968,'0'0'88,"2"4"22,2 3 8,7 5 3,10 8 0,3 2-3,2 3-10,-2-1-7,-1-2-10,-3-4-64,-4-2-164,0-10-166,-4 3-203,-2-5 0,-2-3 0,1 2 0</inkml:trace>
  <inkml:trace contextRef="#ctx0" brushRef="#br0" timeOffset="222943.6179">26498 9946 1682,'0'0'87,"-6"3"41,-3 6 27,-3 13 12,-3 9 3,-5 15 3,-2 8-1,-2 3-2,-3-1-7,2-2-37,0-9-70,9-8-100,8-14-189,5-11-361,4-2 0,1-9 0,3-6 0</inkml:trace>
  <inkml:trace contextRef="#ctx0" brushRef="#br0" timeOffset="223363.5928">26924 9856 2041,'-9'0'134,"-7"0"21,-7 1 5,-9 6 4,-2 7 1,-4 6-1,6 4-2,8 5-1,11 0 4,10-6-104,10 0-26,4-4-22,10-3-4,1-3-6,8-1 3,-1 1 0,-3-1 3,-2 2 0,-5-3-4,-9 5-2,-6 0 1,-4 2 1,-8-1 0,-11 2 5,-4 1-5,-13 0-12,-4-4-85,-1-6-227,-1 3-329,7-8 0,7-3 0,6-9 0</inkml:trace>
  <inkml:trace contextRef="#ctx0" brushRef="#br0" timeOffset="223811.8391">27631 9953 2179,'5'0'21,"8"0"20,8-2 12,7 0 9,12-4 6,9-1 3,5-3 0,1-1-3,-4 3-48,-10-2-140,-8-1-386,-15 8 0,-10 1 0,-5-1 0</inkml:trace>
  <inkml:trace contextRef="#ctx0" brushRef="#br0" timeOffset="224048.5401">27767 10074 1108,'0'7'176,"0"1"30,3-1 26,6 3 10,7-3 5,14-5 4,20 1-2,17-3 1,12-3-3,2 1-146,-4-1-115,-20-3-182,-15 1-423,-27 4 0,-11 1 0,-14 3 0</inkml:trace>
  <inkml:trace contextRef="#ctx0" brushRef="#br0" timeOffset="234599.1164">28621 9588 2292,'0'-2'44,"2"2"2,-2 0 1,0 0 13,0-1 15,0 1 9,0 0 9,0 0 38,0 0 28,0 3-23,0 2 13,0 8 16,1 5 8,4 9-5,-2 7-12,3 5-7,3 1-9,0 0-35,-3 0-30,-1-3-14,-4-6-18,1-3-24,-4-3-63,1-7-84,2-4-88,8-7-243,-11-5-285,2-11 0,2-8 0,7-14 0</inkml:trace>
  <inkml:trace contextRef="#ctx0" brushRef="#br0" timeOffset="235063.0169">28900 9518 2024,'0'0'156,"0"0"9,0-1 7,1 1 14,-1-3 18,7 3 7,4 0 4,8 0 0,8-2 1,4 0-141,1 0-17,-8 0-11,-5-1-11,-8 3-13,-6 0-15,-4 3-8,-1 1-1,0 4 2,0 6-1,2 5-1,-1 5 3,-1 7 2,0 2 5,2 1-1,-2 7-2,-2-3-1,1-1-3,-2-1-2,0-9 0,-1-3-30,3-7-54,-1-8-200,4-18-445,-2 8 0,1-9 0,3-7 0</inkml:trace>
  <inkml:trace contextRef="#ctx0" brushRef="#br0" timeOffset="235635.8318">29512 9460 1708,'0'0'86,"0"0"24,-6 0 20,-4 0 26,-10 2 17,-8 1 7,-7 3 5,-1 0 2,0 3 1,3 4-71,10 0-11,8 4-22,11 3-18,4-1-26,6 2-16,4 0-6,5-2-5,3-2-1,5-3-1,-1-2 1,2-1-7,2 0-18,-2-3-7,-6 1-8,2 1-2,-5 0-3,-6-2-2,-5 3 0,-2 0 2,-1 2-1,-8 2 8,-2 3 22,-6 2 4,-8-3 11,-7 3 2,-6-3 3,-2-4 2,-2-1 1,2-7-18,8-4-131,5-13-523,12 2 0,10-2 0,3-6 0</inkml:trace>
  <inkml:trace contextRef="#ctx0" brushRef="#br0" timeOffset="237238.2604">29820 9460 1128,'-4'0'49,"1"2"40,0 4 37,0 6 34,3 5 26,0 9 14,0 8 15,3 3 4,-3 4 5,0-1-28,0-4-20,0-2-37,6-5-34,6-7-32,2-8-24,4-7-13,3-5-14,3-4-4,-3-7-3,0-6-1,-1-4-4,-4-10-11,-10-6-16,-1-5-8,-4-3-4,-5-3 0,-2 7 0,-2 3 0,1 7-2,-1 7-1,2 7 5,-3 8 9,2 0 11,-4 0 10,0 2 11,-3 0 10,0-3 17,2 0 11,6 2 4,3-1 3,3 4-4,0 3 10,6 0 0,3-1-2,15 1-5,11 0-12,14 0-18,9-1-9,-3 1-5,-5 0-5,-13 1 0,-15 2-8,-10 3 4,-8 6-2,-4 2 4,-1 6 2,-4 3 3,-2 6 5,1 0 4,-2 8 7,2-1 2,6 0 0,-3-1 0,6-6 1,-3-4 0,6-7 1,0-6-1,7-8-6,1-1-3,7-7-2,-1-6-4,1-5-7,-2-7-26,-2-10-26,-5-6-15,-6-2-5,-3 0-3,-1 2 3,-9 4 7,-3 0-1,-5 8 6,-6 3 8,-6 0 25,4 2 27,-1 0 11,6 0 4,9 0 4,3 3-3,3 1-5,6 5-4,3-1-1,8 4 0,5 3-5,13 0 0,11 1-2,9 1-2,3 2-5,7 2 1,-3 0-2,-4 3 1,-12 5-2,-9 1 1,-14 2 2,-10 10 5,-7-1 1,0 3 4,-6 2 13,6 4 8,-3 0 5,5 6 11,4 0 9,7-1 9,4 0 4,7-7 6,5-1 11,-1-9 9,-1-6-2,2-6-7,0-4-2,-1-6-5,2-7-7,-3-5-13,-3-12-7,-4-6-10,-11-5-13,-8-3-6,-2-1-11,-8 8 4,-3 3 9,-9 8 8,-11 4 3,-10 7 4,-5 3 3,-5 4 6,5-1-3,6 5-5,4-3-1,11 3-4,5 1-14,6 0-13,2 2-5,4 2 1,-2 0-6,4 1-6,1 3 4,1 0-1,-1-1 2,3-1 1,-1-1-1,-1-1 3,2-2 2,-1 0 0,1 0 1,0 0 1,0 0 0,0 0-1,0 0-8,0 0-41,0 0-71,0 3-97,0-3-168,7-8-617,-1 8 0,5-1 0,2-5 0</inkml:trace>
  <inkml:trace contextRef="#ctx0" brushRef="#br0" timeOffset="331526.5706">11260 12524 1499,'0'0'88,"2"-3"24,-2 3 12,0 0 8,0 0 11,0-3 7,0 1 10,1-1 15,1 1 19,-2-2-45,0 3-27,1 0-18,-1-3-3,0 4 2,0 0-9,0-2-2,-4 2 5,-10 2-3,-13 4-8,-13 8 8,-10 4 3,-11 9-4,7 10-11,8 5-8,14 5-2,15 10 0,17 3-13,14 0-13,18 0-16,4-4-37,6-3-40,-1-14-40,-5-7-108,-9-13-645,-6-5 0,-3-10 0,-1-10 0</inkml:trace>
  <inkml:trace contextRef="#ctx0" brushRef="#br0" timeOffset="332023.3166">11475 12768 3080,'-1'-3'104,"-1"-2"17,2 0 8,-1-1 6,2 0 2,12-6 4,11 1-1,10-4 4,11 2-1,7 1-84,-7 10-19,-9 2-17,-6 7-8,-8 5-13,-9 7 1,-2 3-4,-6 10-2,-7 2-1,-17 6 6,-14 3-2,-11 4 2,-12-2-2,1-3 3,5-8 5,17-7 3,15-9-1,11-10 2,10-5 0,13-3-4,9-3-1,9-4-3,8-2-1,9 4-43,-2 1-35,-3 3-88,2 1-228,-17 5-373,-4-1 0,-5-1 0,-3 0 0</inkml:trace>
  <inkml:trace contextRef="#ctx0" brushRef="#br0" timeOffset="332254.1482">12211 13059 2812,'0'4'53,"0"4"7,-1 3 15,-8 8 4,-12 10 0,-8 7 1,-10 6-1,-6 4-4,0-3-5,12-7-58,5-7-88,21-18-208,2-6-338,7-10 0,4-13 0,13-11 0</inkml:trace>
  <inkml:trace contextRef="#ctx0" brushRef="#br0" timeOffset="332554.8433">12464 12775 2150,'0'-3'155,"0"1"42,0 1 41,1 4 20,-2 12 7,-6 7 6,-6 7 2,-9 6 0,1-3 2,-3-3-149,7-9-5,10-1-40,13-8-42,10-5-24,13-3-5,10-3-8,10-6-11,6-2-37,-1-3-72,-3-3-164,-13-24-576,-11 22 0,-9-5 0,-9 1 0</inkml:trace>
  <inkml:trace contextRef="#ctx0" brushRef="#br0" timeOffset="332761.7929">12726 12695 3238,'-3'-3'79,"0"2"2,-3 1 6,3 6 1,0 13 0,3 14 1,0 13-19,0 11-56,0 6-82,3-2-192,0-11-441,1-5 0,2-11 0,5-11 0</inkml:trace>
  <inkml:trace contextRef="#ctx0" brushRef="#br0" timeOffset="333086.6884">12818 12446 2411,'1'-5'98,"2"0"13,9 3 20,7 0 16,8 9 5,10 12 17,7 4 14,5 10 7,-3 9 5,0 5-90,-11 8-7,-11 4-6,-15 5-16,-12 2-17,-12 6-3,-11-3-17,-2-3-15,-5-7-6,-4-10-10,3-10-61,4-11-91,33-18-689,-22-3 0,6-10 0</inkml:trace>
  <inkml:trace contextRef="#ctx0" brushRef="#br0" timeOffset="334338.0425">20364 11872 1654,'3'-1'108,"-3"-2"30,2-2 24,0 2 14,-2-4 6,0 0 7,-4 0 9,0 1 5,-6-1 14,-1 6-60,-11-2-34,-3 3-26,-9 3-25,-4 2-12,-3 5-6,5 3-5,6 3-12,9 4-6,10-4-13,8 1-7,3 1-5,8-1-4,4-3 1,8-1-1,4 3 0,3-3-1,0 1 2,-1-1 2,-5-2-1,-5-1-3,-2 1-1,-7 0 0,-1 2 2,-3 1-2,0 2 0,-9 5 0,-3 4 2,-6-1 1,-8 1-1,-7-1 0,-1-7 2,1 0-7,3-10-30,4-4-99,14-4-203,-4-7-360,7-5 0,6-6 0,3 1 0</inkml:trace>
  <inkml:trace contextRef="#ctx0" brushRef="#br0" timeOffset="335871.0971">20533 11976 2516,'-4'0'106,"-7"0"15,-5 4 12,-6 9 9,-5 6 2,5 9 1,6 8 3,8 2 1,8 1-1,11-3-84,6-6-19,9-4-13,5-11-13,6-7-7,-3-7-2,4-6-2,-10-4-8,-6-9-13,-8-5-6,-8-9-9,-3-4 0,-15-8 0,-7 5 0,-5 1 5,-2 6 2,0 10 2,5 3 9,8 9 12,6 3 5,4 1 3,3 0-1,1 1 2,7-4 0,8 1-3,9-4-3,12 3 5,12 2-1,4 2-1,3 2 3,-8 1 3,-7 7 1,-17 3-4,-12 5 1,-8 2 1,-5 6 2,-5 5-4,-3 2-1,-1 8 0,-1 0-2,1 3-1,7-3 3,3-2 1,3-7-1,8-7 1,4-5-5,3-4 0,9-9 0,0-4-1,3-3 0,-2-7 0,-5-7-2,-7-5-2,-8-2-2,-3-7-5,-12-3 2,-7 1 0,-4-1-1,-5 1 2,-4 1 0,3 9-1,0 1 1,9 7 4,2 3 2,7 4 2,3 1-2,3 0 0,1 1 1,5 0-3,11-1 1,7 0 1,13 2 0,13 1 1,10 3-1,5 2 0,-4 2 3,-11 4-2,-12 4-2,-12 2 1,-12 3 2,-10 4 0,-3 3 2,-1 1-1,-3 2 2,0 2 0,-2 3-4,0-4 8,-1 3 0,6 0 3,0-4-1,0-1 7,7-8 6,7-2 11,2-6 6,11-3 1,5-4 5,-3-5-8,2-2 2,-5-9 1,-5-2-2,-11-6-6,-4-2-11,-6-8-11,-9-1-6,-5-4-1,-3 3-3,-6 4 5,3 8-2,-2 8-2,1 4 0,0 7 1,1 4 0,1-1 1,5 2-2,5 0 1,3 0-2,5 0-2,4-1 0,13 0-3,11-1 0,14-1-2,13 1 2,9 2-1,-9 0 1,-7 0-4,-10 0-1,-15 0 1,-9 2 2,-7 3 2,-6 3 0,0 6 2,0 2-1,0 9-3,0 5 1,0-1 2,0 4-1,0-1 0,0-4 0,2-3-2,2-6 3,4-4 1,5-6 0,3-4 3,3-5-4,2-5 4,-3-4 2,-5-6 1,-3-4-2,-7-6 1,-5-3-4,-9-3-2,-8 1-2,-6 1-11,-2 9-35,-5 5-39,9 4-50,4 7-73,9-1-163,5 4-405,3 1 0,5-3 0,8-2 0</inkml:trace>
  <inkml:trace contextRef="#ctx0" brushRef="#br0" timeOffset="336135.525">21982 11771 1920,'3'0'159,"-3"0"8,3 0 21,3 4 7,6 6 4,4 5-1,7 7 1,8 3 2,2 4-2,1-1-152,1 0-7,-2-5-30,-5-3-77,-5-4-142,-2-14-480,-3 5 0,-6-4 0,3-5 0</inkml:trace>
  <inkml:trace contextRef="#ctx0" brushRef="#br0" timeOffset="336379.6831">22330 11744 1490,'0'-2'142,"-2"-1"21,-5 3 27,-4 4 17,-10 8 7,-9 12 3,-12 11-1,-11 16-13,-8 5-42,0 3-187,10-2-94,28-11-491,4-8 0,16-12 0,11-15 0</inkml:trace>
  <inkml:trace contextRef="#ctx0" brushRef="#br0" timeOffset="336834.7004">22549 11748 2012,'0'-4'136,"7"-1"28,0-2 22,8-3 14,2-2 9,8 3 3,2 1 1,0 2 1,0 3 0,0 9-118,-1 8-34,-6 8-45,-1 7-24,-13 9-19,-3 2-8,-9 3-4,-16 0-1,-8-1 2,-6-5 7,-5-5 8,8-8 27,6-9 27,10-4 7,11-9 6,6-4 0,6 0-3,9-4 2,9 0-6,12-2-24,17 3-52,13 2-135,14-4-179,4 7-336,-10 3 0,-6-6 0,-20 3 0</inkml:trace>
  <inkml:trace contextRef="#ctx0" brushRef="#br0" timeOffset="337271.2191">23461 11439 2667,'0'-4'58,"2"0"8,1 4 13,2 8 10,-1 12 3,6 18 1,1 14 2,0 12-2,-3 6-1,0 1-68,-2-4-10,-3-9-24,-1-9-36,-1-12-78,-1-13-134,-1-10-346,-1-10 0,1-7 0,-2-10 0</inkml:trace>
  <inkml:trace contextRef="#ctx0" brushRef="#br0" timeOffset="337443.8238">23346 11772 2978,'0'0'74,"4"0"10,9 0 1,9 0 0,14-1-28,15-2-130,14-15-585,7 10 0,3-5 0</inkml:trace>
  <inkml:trace contextRef="#ctx0" brushRef="#br0" timeOffset="337881.8367">24511 11529 2790,'-2'0'36,"2"1"26,0 6 10,0 7 4,0 11 3,0 8 0,0 8 0,0-2 1,0 1-5,0-7-29,0-1-73,0-12-135,4-8-495,-2-4 0,-2-5 0</inkml:trace>
  <inkml:trace contextRef="#ctx0" brushRef="#br0" timeOffset="338288.776">24891 11549 2892,'-11'-3'90,"-7"0"6,-9-2 4,-9 2 2,-2 5 1,1 7 2,1 5-1,16 5-4,8 3-4,6 2-76,9-2-22,9-1-9,2-6-2,-2-5-3,7-2-2,-1-2-22,1 1-38,-1 1-36,-3 6-10,-3 0 9,-8 3 0,-1 1 5,-9-1-2,-4 3 3,-7-2 2,-2 0 18,-10-1 40,4-6 33,3-1-42,10-12-161,-3-3-239,11-8 0,2-6 0,2-5 0</inkml:trace>
  <inkml:trace contextRef="#ctx0" brushRef="#br0" timeOffset="339425.3885">25097 11567 2451,'-9'-2'98,"0"-1"9,-6 1 12,-6 7 7,0 9 1,4 5 5,2 5 0,9 8 2,5-2 0,8-2-88,8-3-10,1-7-9,6-2-10,5-8-5,-1-4-4,-4-5-5,2-8-11,-4-2-9,-5-7-13,-5-7-9,-7-7 0,-3-1 2,-13-3 8,-2 4 5,-5 6 2,-1 4 2,2 10 8,5 6 9,5 0 11,9 3 9,0 1 3,3-2-2,7 0-10,7 0-3,10-1 2,10 0 2,6 3 7,-7 2-1,0-2 5,-7 4-2,-13 1 4,-8 3 11,-4 3 2,-2 8 1,-4 3-4,2 6-1,0 3-6,2 1 1,-2-1 0,5-3 0,-1-5-7,3-1-9,6-7-3,2-4 0,0-5 1,1-3-2,2-3 0,-1-5-2,-4-5-3,-3-1-9,0-11-10,-6-5-11,-1-5-5,-3-4-3,-4-5 1,-6 2 0,-3 4 5,-6 4 2,-4 8 7,-4 8 8,2 6 9,2 5 11,5 3 3,6 1 3,7 2-1,4 0 0,1 0-3,3 0-2,3 0 1,12 0 0,12 0 3,15 2 0,13-2 2,6 3 1,2 2-2,-11 2 1,-10 1-1,-15-1 3,-12 4 5,-12 3 8,-5 3 9,-4 3 7,-1 5 3,-4 2-1,-1 5 1,-3 5 1,6-2 2,3-5-2,0-2-3,9-9-3,6-3-7,2-8-4,5-4 1,5-4-1,2-4-1,0-8-3,1-2-3,-5-7-1,-7-10-8,-4-1-15,-7-8-15,-5 3-8,-7 4-11,-4 5-8,-3 10-14,-3 10-37,-4 5-65,3 4-88,6 1-123,2-18-330,8 19 0,0-2 0,9-3 0</inkml:trace>
  <inkml:trace contextRef="#ctx0" brushRef="#br0" timeOffset="339654.7855">26081 11371 2509,'0'0'33,"2"0"31,3 0 14,6 5 8,2 4 1,9 5 0,3 4-1,4 9 2,4 0 0,3-4-29,-2 0-64,-3-6-117,8-8-505,-18-3 0,-10-3 0,-1-3 0</inkml:trace>
  <inkml:trace contextRef="#ctx0" brushRef="#br0" timeOffset="339874.3023">26400 11315 2078,'-3'3'89,"-4"0"22,-1 11 15,-7 7 4,-9 8 2,-8 8 2,-8 6 1,-5 2-4,2-4-13,6-3-103,16-9-162,15-12-463,5-5 0,12-7 0,9-5 0</inkml:trace>
  <inkml:trace contextRef="#ctx0" brushRef="#br0" timeOffset="340200.7312">26667 11325 2003,'0'-1'122,"0"-2"14,0 3 37,0 0 23,0 9 8,-2 8 4,-5 9 1,-7 4 2,-7 3 4,-4 2-116,-4-4-7,11-7-10,7-1-36,13-5-20,14-4-8,10-3-2,12-5 0,7 0-2,9-6-18,2 0-29,-7-3-64,-5 0-120,16-3-530,-37-5 0,-10-1 0</inkml:trace>
  <inkml:trace contextRef="#ctx0" brushRef="#br0" timeOffset="340461.5687">26895 11272 1643,'-3'0'91,"2"5"33,-1 4 22,1 12 10,-1 8 5,2 17 3,3 7-1,0 6-3,0-1-5,-1-4-48,1-5-46,0-8-65,-1-11-82,2-8-167,0-3-304,-4-7 0,2-6 0,-1-6 0</inkml:trace>
  <inkml:trace contextRef="#ctx0" brushRef="#br0" timeOffset="340993.487">27910 11359 2327,'-3'0'80,"-2"0"5,4 0 17,-2 0 20,6 0 7,10 0 2,10-2-1,14 0 2,15-3-2,9-2-83,1 0-55,-2-4-151,-15-10-490,-15 15 0,-16 0 0,-8 0 0</inkml:trace>
  <inkml:trace contextRef="#ctx0" brushRef="#br0" timeOffset="341221.3375">27865 11584 2367,'1'2'43,"7"1"8,8-3 7,14 0 5,11 0 3,22-10 0,5-2-1,10 0-2,-4 0-45,-7-1-157,-20-7-405,-14 15 0,-16 1 0,-11 0 0</inkml:trace>
  <inkml:trace contextRef="#ctx0" brushRef="#br0" timeOffset="342365.9708">28754 11051 3083,'0'-2'81,"0"0"1,0-1-1,-1 1 6,1 4 2,-4 5 8,4 9 5,-1 10 0,1 9 0,0 11-74,1 2-7,-1 2 0,0-1 1,-1-9-11,-1-5-26,2-4-81,-3-10-148,3-15-486,3 2 0,5-6 0,8-6 0</inkml:trace>
  <inkml:trace contextRef="#ctx0" brushRef="#br0" timeOffset="342781.8313">29273 10867 2095,'-9'1'120,"-12"6"25,-7 5 11,-12 8 9,-11 11 9,-2 12 3,-1 4 2,8 5 2,16 3 2,17-1-80,12-5-32,15-6-20,13-6-7,7-12-7,8-8-7,8-9-4,-3-5-2,-2-4-1,-8-2-4,-8-7-5,-14 0-9,-9-1-5,-7-4-5,-15 1-5,-9 3-21,-10 1-37,-10 5-53,-3 3-51,3 1-59,15 1-130,9 0-243,13-1 0,11 1 0,17-5 0</inkml:trace>
  <inkml:trace contextRef="#ctx0" brushRef="#br0" timeOffset="343157.4247">29613 11001 1949,'-4'-7'91,"-1"0"8,-4 5 12,-7-2 24,-1 8 21,-10 7 8,0 11 11,-5 7 4,5 9 2,6 3-71,12 1-10,3-7 5,12-3-1,9-7-14,3-10-18,3-8-7,8-4-7,2-4-4,3-8-13,0-2-15,-7-7-17,-9-8-19,-9-4-14,-9-3-10,-9 2-6,-6 3-5,-3 8-22,-3 6-59,2 7-128,5 3-440,4 7 0,7 1 0,7 3 0</inkml:trace>
  <inkml:trace contextRef="#ctx0" brushRef="#br0" timeOffset="343365.0369">29888 11221 1250,'-7'17'87,"-2"5"7,-12 7 5,-3 3 5,-8-3 4,2-6 2,1 0-1,7-7 2,10-6-63,12-7-208,4-6-232,5-5 0,8-10 0</inkml:trace>
  <inkml:trace contextRef="#ctx0" brushRef="#br0" timeOffset="344833.599">30119 10914 1464,'-5'4'94,"-1"6"36,-1 6 12,-2 11 4,0 3 1,0 8 0,-2 1 2,8-2 5,0-5 2,9-5-61,5-8-25,7-8-35,9-4-9,8-4-5,5-3-1,2-10-2,-3-1-3,-3-6-6,-10-6-1,-14-5-1,-9-3 2,-11-2 7,-13 0-3,-9 1 4,-4 5-1,-11 4 3,-1 3 1,7 8 2,12 0 12,11 6-1,8 0-7,8 2-7,2-2 2,-2-2-3,6 1 1,3 0 1,15 0-2,11 2-2,8 3-11,2 1-5,-1 1-1,-10 1 0,-8 5-3,-9 0-1,-7 6-2,-4 2 0,-3 3 2,-3 3 1,3 4 0,-3 2 5,0 1 0,0 2 1,3-3 3,0-4 4,5-1 6,8-1 2,7-6-1,10-3 0,12-3 1,8-4-2,2-4 2,-8 0 0,-8-5-6,-16-4-1,-13-3-2,-13-6-4,-12-9-2,-13-2 0,-10-4-3,-6 0-1,-7 0 1,6 3-2,9 7 3,12 4 0,10 6 3,7 4 6,5 4 9,2 2 0,0 1-1,3-3 0,2 1-1,6-3-1,9-1-1,11 2-3,6-2-3,8 0-8,1 2-9,-6 2 1,-5 0 3,-11 1-2,-11 1-2,-4 0 3,-1 1-2,-1 1 2,1 5-1,0-1 4,1 5 0,1 7 6,2 2 1,3 4 10,3 2 8,5 0 5,1 0 7,4 0 4,2-2 3,4-5 3,3-1-1,3-3-2,1-4 0,0-6-6,-6-3-1,-5-2 5,-9-7 3,-6-3 3,-6-5 3,-6-6 0,-6-8 1,-3-3 20,-9 4 13,-3 1 5,-5 5-6,-10 8-5,-3 5-9,-3 4-4,4 3-4,-1 4 2,3 0-5,7 4-18,6 1-18,1-1-4,6 4-1,5-2-4,2-2 0,3-1 0,-1 0-5,4-3 0,0 0 2,-2 0 0,4 0 0,-2 1-1,0-1 2,0 2-2,0-2 0,0 0-1,0 0-1,0 0-1,0 0-3,0 0 2,0 0-1,0 0-1,0 0 1,0 0 4,0 0-3,0 0-4,0-2-2,0 1-4,0-2-15,0 0-34,0-1-68,0 0-97,3-2-211,-3 0-443,-3 3 0,-5-1 0,-7-1 0</inkml:trace>
  <inkml:trace contextRef="#ctx0" brushRef="#br0" timeOffset="430984.5651">9471 14745 1036,'0'0'79,"0"-2"35,-3 1 31,0-2 25,3-2 22,-3 2 7,0-1 11,1-1 7,0 1 4,2 0-40,-2 1-17,1 3-39,1 0-29,-3 0-22,-1 4-18,4 15-5,-1 13-5,1 23-3,5 20-5,6 14-11,0 9-7,1-1 2,5-7 0,-10-9-4,-2-15-4,-4-17-2,-1-13 3,0-14-2,-1-12-41,1-11-102,0-14-159,0-19-345,-2 3 0,2-5 0,2-3 0</inkml:trace>
  <inkml:trace contextRef="#ctx0" brushRef="#br0" timeOffset="431694.9966">9218 14777 1556,'-6'-2'99,"5"1"4,-2-1 4,0 2 8,4 0 17,2 0 17,6 0 10,14-1 2,14-4 4,13 0-82,10-2-14,-3-2-6,-7 1-5,-15 2-11,-16 4-18,-8 0-22,-7 2-6,-2 0 3,-1 4-1,4 2-1,2 11 0,7 8 2,4 13 2,0 15 6,3 10 6,0 8 7,-7 5-3,-4 1-2,-1-2-1,-4-9 1,-5-5 2,0-8-2,0-11-1,0-9 8,0-12 9,0-10-2,0-10-1,0-10-2,0-12-3,0-12-8,3-8-1,0-5 4,3 5-3,3 6-12,6 6-12,3 9-2,2 8-7,4 7-10,0 5-9,-1 4 2,0 7-3,-3 7-20,-4 4-6,-4 4-7,-5 2-12,-3-3-33,-2-4-87,6-7-380,-6 1 0,-1-5 0,1-6 0</inkml:trace>
  <inkml:trace contextRef="#ctx0" brushRef="#br0" timeOffset="432073.0136">10016 15250 943,'1'0'115,"2"2"29,5-2 18,4 0 7,0-7-4,6-5-4,0-5-3,-2-4-21,-6-5-6,-6 2-88,-1 4-46,-9 3-26,-3 2 5,-9 2 19,-3 12 34,-6-1 27,0 2 13,1 6 32,4 8 15,5 1 18,7 13 2,7 2 2,7 7-24,12 0-26,8-2-33,11 2-35,12-4-48,7-13-145,3-10-451,-3 1 0,-4-8 0,0-3 0</inkml:trace>
  <inkml:trace contextRef="#ctx0" brushRef="#br0" timeOffset="432922.8909">11531 15008 1119,'0'0'51,"-2"3"31,2 1 10,0 8 29,0 8 21,2 7 3,3 4 5,-1 4 9,1-3 8,-1 3-16,0-8-28,-4-4-26,0-5-4,0-9-1,0-2 0,0-7-2,0 0-4,0-12-3,0-4-12,0-13-3,-1-8-4,5-10 2,6-8-3,9 5-27,1 6-26,2 8 0,7 10-3,-5 17-5,1 5 3,0 14 0,-1 7 4,-3 14-8,-4 7-2,-4 6 1,-9-1 4,0-2 0,-1-8 3,-3-8 4,0-5 20,3-11 7,-2-5-2,1-8-2,2-8-2,-1-11 0,5-11-11,1-8-7,7-4-4,-2 8-10,1 7-29,0 11-7,-3 14-1,0 9 4,-1 8-1,2 10 2,-1 10 10,0 4 6,-5 8 2,0-4 3,-4 1-25,1-8-37,1-6-125,0-13-452,0-1 0,-3-8 0,4-4 0</inkml:trace>
  <inkml:trace contextRef="#ctx0" brushRef="#br0" timeOffset="433118.9871">12181 15048 866,'0'9'94,"2"7"9,-1 5 2,5 11-2,0 3-42,2 1-85,4-5-237,-3-1 0,-2-9 0,-1-9 0</inkml:trace>
  <inkml:trace contextRef="#ctx0" brushRef="#br0" timeOffset="433552.767">12300 15011 1896,'0'0'19,"0"1"11,6 6 4,3 7 1,3 7 5,0 5-1,6 6 0,-7 1 1,-4-3 2,-2-3-7,-5-6-2,0-7 14,0-4 12,0-7 8,0-3 2,0-10 9,-3-7 1,3-9 10,-2-8-2,2-3-3,5 1-8,5 4-32,7 4-16,0 13-10,3 5-14,1 9-21,-4 9-37,0 5-74,-5-1-40,0 5-13,-3 3-2,-5 3 4,-2 5-7,-1-3-5,-1 0-39,0-14-88,0 11 0,0-2 0,0-10 0</inkml:trace>
  <inkml:trace contextRef="#ctx0" brushRef="#br0" timeOffset="433777.6391">12720 14996 936,'0'8'103,"1"7"7,2 10 2,1 8 1,-3-1-22,5 9-30,0-5-77,3-10-286,-3-1 0,2-5 0</inkml:trace>
  <inkml:trace contextRef="#ctx0" brushRef="#br0" timeOffset="434372.9704">12853 15040 1134,'0'2'100,"4"5"16,2 3 6,1 5 7,6 2 2,0 8 3,-4 2 0,-1-4 0,-4-1 4,-4-6-66,0-4 1,0-3 5,0-6-3,0-3-2,0-5-2,0-9-4,0-9-1,0-9 0,0-5-5,3-1-5,0 3-27,5 6-16,1 10-3,6 8-4,-3 8-2,3 5-4,0 5-31,1 4-47,-4-2-29,2 2-8,-5 0 6,-5-4 48,0-2 39,-4-1 18,0-4 19,0 0 18,-4-4 35,0-10 58,2-2 35,-1-9 3,9-3-5,11 3-52,12 8-39,-1 1-25,4 11-24,-3 2-17,-10 8-9,-5 6-12,-6 1-5,-2 3 3,-6 8-1,4 3 0,-4 1 2,0 3 6,0-1 2,0-1-49,0-4-127,0-12-436,0 4 0,0-8 0</inkml:trace>
  <inkml:trace contextRef="#ctx0" brushRef="#br0" timeOffset="434701.3154">13393 14958 1160,'0'9'130,"1"6"21,1 5 14,2 5 12,6 2 18,3-7 9,3 1 21,2-5 27,6-8 18,0-5-78,6-9-22,7-10-9,0-5-14,2-10-9,-6-6-17,-11 2-12,-11 0-25,-6 7-37,-6 7-28,-9 9-40,2 7-86,2 2-133,15 3-509,-15 8 0,3-4 0,3 2 0</inkml:trace>
  <inkml:trace contextRef="#ctx0" brushRef="#br0" timeOffset="435259.0293">13859 14880 2034,'1'0'78,"2"2"4,0 8 1,1 5 2,-1 8 3,3 9 0,-3 1 2,-3 1-2,3-2 2,-3-7-43,0-3 3,0-8 35,0-7 16,0-4 3,0-9 7,-3-9 7,0-9 6,0-9 4,3-6 4,3-6-5,10 5-27,5 5-38,5 9-19,4 10-11,0 8-18,-2 8-15,-5 8-15,0 11-13,-7 7-13,-1 6-2,-9 4-4,0 0-4,-3-8 6,-1-7 20,1-9 60,1-6 12,-1-6 6,2-7 9,1-11 8,4-10-1,8-6-3,8-9 0,7 2-4,1 5-15,6 8-54,-4 11-7,-8 9 1,-6 8-11,-5 14-12,-4 6-8,-1 7-8,-5 10-59,-1 1-52,5 4-116,1-13-458,-2 6 0,2-12 0,5-3 0</inkml:trace>
  <inkml:trace contextRef="#ctx0" brushRef="#br0" timeOffset="435760.8686">15747 14659 1628,'0'0'60,"0"0"22,-6 0 24,-5 0 23,-8 3 23,-6 2 21,-5 7 13,0 2 8,1 8 2,0 8-29,2 11-29,7 2-19,10 8-23,7-1-21,19-4-22,18-6-32,16-11-26,18-12-53,16-10-172,-3-42-426,1 16 0,-11-9 0,-15-9 0</inkml:trace>
  <inkml:trace contextRef="#ctx0" brushRef="#br0" timeOffset="436077.6086">16034 14791 1735,'-6'11'116,"-1"3"9,3 5 7,1 7 8,6-3 12,8 0 4,6-4 2,0-6 10,6-7 6,-2-4-94,-3-5-17,0-11-10,-4-6-16,-8-6-24,-1-3-16,-9-6-9,-7 1-1,-5 5-10,-7 6-8,-2 9-6,-2 9-2,4 4-33,8 2-76,9 6-81,12-4-310,-3 1 0,8 1 0</inkml:trace>
  <inkml:trace contextRef="#ctx0" brushRef="#br0" timeOffset="436448.0476">16365 14656 1442,'-11'2'70,"-2"2"15,-3 6 6,2 3 3,9 1 5,2 2 4,8 3-1,5 1 5,4-4 0,3-3-47,6-1-20,1-3-14,2-1-7,-2 0-3,-7 4-5,-3-3-3,-1 5 1,-7 3-3,-5 2 2,-1 2-2,-6 0 1,-6-1 1,-6 0 2,-3-3 2,-9-8 1,2-4-3,5-7-17,3-10-142,6-26-333,7 10 0,1-12 0,6-5 0</inkml:trace>
  <inkml:trace contextRef="#ctx0" brushRef="#br0" timeOffset="436670.1456">16575 14348 1575,'0'-3'82,"3"1"27,5 6 22,2 13 7,2 12 2,5 21 1,-3 12-2,-4 11-9,-3 0-53,-2 3-193,-3-33-393,-2 22 0,-4-13 0,1-13 0</inkml:trace>
  <inkml:trace contextRef="#ctx0" brushRef="#br0" timeOffset="436865.6231">16507 14715 2012,'19'0'31,"12"0"-18,17-1-77,14-14-334,3 11 0,3-8 0,-2 0 0</inkml:trace>
  <inkml:trace contextRef="#ctx0" brushRef="#br0" timeOffset="437328.8291">17956 14669 577,'-4'3'213,"1"4"48,-3 3 29,-1 6 15,-3 6 6,3 5 3,0 2 3,0 4-1,6-1 4,2-5-138,9-8-62,11-9-43,9-7-28,17-12-14,10-9-4,-2-9 0,-7-2 2,-13-6 1,-21 0-2,-14 1-7,-13-1-6,-14 1-4,-9 5-5,-9 7-21,-12 9-39,-4 6-52,0 5-98,13 2-120,10-8-326,17 8 0,15-3 0,15 0 0</inkml:trace>
  <inkml:trace contextRef="#ctx0" brushRef="#br0" timeOffset="437729.1175">18462 14212 1350,'-15'0'68,"-10"0"21,-12 7 20,-11 7 28,5 11 18,2 14 15,10 12 12,14 8 3,8 7 1,6 4-46,5 3-20,-2 0-23,-10 1-20,1-3-26,-9-6-16,5-8-17,-2-9 0,6-15-3,6-16 3,3-14-2,3-18 2,6-16 19,6-11 33,6-4 11,12-5 3,4 5 2,10 9-13,14 5-15,11 2-47,9 3-151,8-6-582,-2 16 0,-7 0 0,-16 6 0</inkml:trace>
  <inkml:trace contextRef="#ctx0" brushRef="#br0" timeOffset="438544.8753">19620 14429 1273,'0'0'76,"0"4"33,1 9 23,1 13 7,3 14 1,2 16 0,0 12-1,1 4 1,-5 3 0,1-3-56,-4-11-23,-6-6-40,3-14-39,0-11-31,-1-13-54,-4-10-53,-4-15-23,2-13-4,-7-11 10,2-7 38,-1-6 57,0 4 55,6 6 67,-1 7 65,5 11 80,5 3 69,1 5 28,3 0 3,8 2-7,9 0-38,12-1-47,14 2-48,6 3-49,1 5-39,-6 4-29,-10 6-15,-9 5-4,-11 4-3,-5 8 1,-8 2-5,3 1-3,-7-3-1,0-1-6,3-10 4,-3-1 7,0-6 3,0-10 1,-3-1 3,-4-6-1,-2-8 4,-6-7 2,3-9 7,4-6 22,3 2 7,3 1-3,4 5-3,3 5 1,3 3-5,6 5-10,11 2-36,9-1-50,10 1-102,8-2-160,4-7-432,-2 11 0,-10 4 0,-6 4 0</inkml:trace>
  <inkml:trace contextRef="#ctx0" brushRef="#br0" timeOffset="438943.4496">20266 14725 1777,'-10'4'136,"-4"4"19,-6 4 9,-4 5 2,2 3 1,6 3 0,4 2 1,4 2 2,8-4 1,5 0-99,2-6-34,5-4-13,5-6-5,1-7 0,3-5-1,-2-1 2,-3-7-5,2-6-8,-6-2-12,0-1-9,-5 0-9,-4 6-23,0 5-4,-3 11-3,0 3 1,0 10-3,3 7-26,0 4-55,5 5-29,4 0-99,3-15-246,8 14 0,1-7 0,3-7 0</inkml:trace>
  <inkml:trace contextRef="#ctx0" brushRef="#br0" timeOffset="439364.431">20470 14745 1401,'2'-3'79,"-1"3"26,5 0 22,-2 8 6,5 6 5,2 11 2,2 7 2,-3 5-1,-3 3 1,-5-1-54,0-10-21,0-5-6,-2-9-10,0-9-5,0-6-4,1-10 0,-1-12 1,3-10-1,5-5 2,8-7 5,4 2 9,9 7-17,-2 7-10,4 12 0,-3 8-2,-5 5-3,-3 6-9,0 6-4,-2 5-6,-8 3-9,0 6-13,-6 2-3,0 3-16,-4 1-13,-4 2-39,3-5-110,-1-15-399,1 9 0,-1-6 0,5-10 0</inkml:trace>
  <inkml:trace contextRef="#ctx0" brushRef="#br0" timeOffset="439708.7779">21037 14689 1504,'-14'2'72,"-3"0"4,-4 5 2,-2 4 0,9 0 0,7 4 1,4-1 6,6 1 4,3-2 2,5-1-61,6-1-11,3-1-4,-2-1-2,5 4 0,-10 1 1,-2 0-2,-5 4-3,-3-3 0,-8 2 1,-4-2 1,-10-1 0,-7 0 0,-7-4 4,1-5-5,5-5-58,10-23-428,9 4 0,9-8 0,16-5 0</inkml:trace>
  <inkml:trace contextRef="#ctx0" brushRef="#br0" timeOffset="440210.3037">21251 14697 1962,'0'0'55,"0"3"36,1 5 17,4 11 1,0 13 2,-1 11 1,-3 17 2,2 4-1,-3 5 1,0-2-30,0-4-23,0-11-37,0-9-15,0-13 5,0-8-4,0-15-3,0-7-2,0-13 0,0-12-5,-3-15 0,3-16-3,-1-15 0,-2-5-1,3-2-5,0 8 8,4 11 3,5 10 7,2 12 1,5 8 4,3 11 1,0 7 1,-3 7 0,-2 6-1,6 7 0,-5 4-6,-3 6-1,-6 6-7,-2 3 1,-8 1-2,-6-2 2,-3 2 2,-5-3-8,-1-6-14,-1-3-33,3-10-102,23-14-447,-9 0 0,3-11 0</inkml:trace>
  <inkml:trace contextRef="#ctx0" brushRef="#br0" timeOffset="440748.4627">21586 14668 1367,'-4'1'111,"1"6"18,-5 5 10,-4 4 3,6 5 3,0 5 2,3 3 1,3 0 3,9-3 0,0-3-85,5-6-17,0-10-19,2-5-7,-2-5-3,-3-9 0,0-4-4,-5-8-2,-3-8-1,-4-1 1,-2 0-2,0 6-9,0 6-7,1 7-1,0 9-1,2 3-2,0 2 3,5 5 1,4-4-1,4 6 1,9 3-2,5 5 5,2 5 6,-6 2-2,-3 4 2,-8 1 0,-9-1-1,-3-1-3,0-5 1,0-5 5,0-4-1,0-7 1,-3-5 2,2-12 4,-6-7 4,3-10 1,-2-7 4,5-9 7,1 5 3,7 2-6,4 12-3,6 6-19,13 7-88,32-1-519,-18 7 0,6 2 0,1-2 0</inkml:trace>
  <inkml:trace contextRef="#ctx0" brushRef="#br0" timeOffset="440996.6776">22109 14319 1264,'0'-3'83,"0"3"30,1 9 21,-1 9 8,0 14 1,2 18 0,2 12-1,-1 9-4,0 1-8,2-2-84,-2-7-29,-2-9-56,1-10-79,-1-21-109,-5-11-195,-4-4 0,-2-8 0,1-10 0</inkml:trace>
  <inkml:trace contextRef="#ctx0" brushRef="#br0" timeOffset="441249.0697">22038 14722 1040,'0'-7'157,"-2"0"28,2 0 15,5-1 6,7 1 7,9 3 6,15 1 5,12-4 7,3 6 4,-4-1-127,-8 2-27,-13 7-25,-16 5-13,-4 3-3,-9 9-8,0 3-7,3 5-6,0 0-10,0 2-14,0-6-43,3-4-81,6-12-143,-6-4-301,7-5 0,1-10 0,2-6 0</inkml:trace>
  <inkml:trace contextRef="#ctx0" brushRef="#br0" timeOffset="441633.0419">22451 14699 1523,'0'0'57,"0"1"11,0 4 16,0 4 7,7 2 8,-1 7-2,3 7 1,1 2-1,1 3 0,-2-2-43,-4-6-14,-3-1 1,1-8-6,-3-6-5,0-5-3,-3-8 5,3-8 1,0-9 4,3-4-3,3-9 6,8 2 7,5 3-6,4 9-8,0 8-2,-1 8-4,-1 5-3,0 8-2,-6 7-1,0 4 0,-9 7-6,0 7-9,-6 0-16,0-2-32,0-5-46,4-5-80,15-11-370,-1-5 0,11-4 0,14-7 0</inkml:trace>
  <inkml:trace contextRef="#ctx0" brushRef="#br0" timeOffset="442036.4192">22962 14725 1874,'-32'0'118,"-11"0"22,-10 2 12,-7 5 1,21 1-1,16 4 3,12 4 5,8-3 0,11 1 3,4-5-82,5-3-33,2-1-24,1-4-16,2-4-24,1-6-43,-8-2-56,-5-1-19,-1-5-12,-6 5-9,-3 4 8,0 7 1,0 7 2,0 9 6,2 14 24,4 8 44,4 13 72,6 9 19,5 5 17,4 5 11,-5 0 8,-4-5 31,-10-1 29,-6-1 7,-16-3 4,-10-1-2,-20 1-56,-21-5-103,-25-19-525,-16 11 0,-2-17 0,14-23 0</inkml:trace>
  <inkml:trace contextRef="#ctx0" brushRef="#br0" timeOffset="443044.8076">24086 14267 1427,'4'25'57,"1"16"5,2 10 8,1 15 16,2-7 10,-4 0 9,1-8 7,-6-8 7,1-6 8,-2-11-30,-2-12-3,2-6-4,-1-5-11,-1-8-15,1-9-8,1-9-10,0-6-4,4-3-1,7-2-1,5 4-11,8 5-6,11 5 0,-1 3 2,-2 3 0,-2 2 0,-7 3 2,-7 1-2,-7-4-8,-3 1-7,-6-3-5,3-4-1,-6-4 1,-3-7 0,-1 0 2,-1-6 0,-1 2 11,3 4 6,4 12 0,2 5 3,4 11 4,3 10 4,2 11 3,3 12-1,2 16 0,-2 7-2,1 8-12,-5-4-4,-3 0 1,-2-12-1,-2-4-2,-1-11 3,-1-7 17,1-11 6,1-9-2,-1-7 1,3-12 1,3-8 0,6-8 0,11 0 1,7-2-3,7 5-5,4 7-21,1 8-5,-3 6-1,-7 7-2,-7 9-3,-4 8-9,-8 1-16,-3 5-29,-3 1-61,-3-3-99,-3-6-144,1-1-306,-1-8 0,1-5 0,2-2 0</inkml:trace>
  <inkml:trace contextRef="#ctx0" brushRef="#br0" timeOffset="443382.193">24832 14521 1808,'0'0'80,"3"0"16,-3 0 33,7 0 6,4-5 2,6 3 0,7-5-2,8-5-6,-2 0-23,-6-3-93,-7 1-62,-9 1-16,-11 2-37,-10 1 3,-4 5 4,-7 2 5,-4 4 18,-1 6 11,3 7 27,3 2 37,7 6 39,10 4-1,6 5-12,9-5-32,18-1-38,11-1-57,19-10-107,16-14-196,6 4 0,8-5 0,-1-4 0</inkml:trace>
  <inkml:trace contextRef="#ctx0" brushRef="#br0" timeOffset="443862.9248">25592 14162 1341,'0'-3'66,"0"3"23,0 3 28,3 8 12,-1 14 3,1 17 3,4 12 1,-1 9 1,3 6-1,-1 0-56,2-6-8,-4-7-24,-3-11-26,-3-9 7,0-13 38,0-10 4,0-7 1,0-9-1,0-6 0,3-11-2,7-9-2,9-4-1,11-6 0,11 7-19,8 4-41,-3 10-7,-3 13 0,-7 2-2,-12 10 1,-10 2 0,-4 7 1,-7 1 2,-3 0-2,-10 4 2,-5 0 0,-9-2 1,-14-2-2,-1-4 1,-3-5-9,6-3-28,12-7-82,13-9-130,10-17-337,14 6 0,16-6 0,17-2 0</inkml:trace>
  <inkml:trace contextRef="#ctx0" brushRef="#br0" timeOffset="444230.1134">26240 14420 1399,'-4'-2'129,"-3"1"28,-7-1 28,-11 5 17,-4 4 8,-7 7 1,4 6 4,7 5 0,13 0 2,7 0-96,13-4-29,8-4-27,2-9-27,-1-4-15,10-4-9,-1-1-2,-3-9-4,-1-2-4,-4-3-3,-8-2-2,-1-3-6,-6 9-14,-3 6 2,3 2-1,-3 8 2,0 7 1,0 3 0,0 4-1,0 7-21,6-4-52,5-1-69,10-7-95,3-13-312,9 4 0,2-6 0</inkml:trace>
  <inkml:trace contextRef="#ctx0" brushRef="#br0" timeOffset="444744.5377">26560 14429 1348,'-20'-2'52,"-2"2"20,-6 0 16,-3 3 20,8 4 15,7 3 9,5 7 3,5 5-4,5 1-9,2 0-28,10-2-12,2-6-19,6-3-13,3-5-18,0-5-13,-5-2-5,0-5-1,-7-6 4,-2 2 9,-2-5-7,-5 2-18,1 3-2,-4 5 2,2 0-1,0 9 1,2 5-3,-2 4-1,0 6 1,3 2 0,1 5 1,4 4 20,1 1 2,0 0 0,2 1 0,-5 3 3,-2-3 2,-4 0 9,-3-2 1,-11-4 0,-8-4 1,-7-8-6,-13-2-2,-14-9-21,-13 0-39,-10-8-101,-4-5-137,3-11-259,14 8 0,21-8 0,27-4 0</inkml:trace>
  <inkml:trace contextRef="#ctx0" brushRef="#br0" timeOffset="445524.0886">26674 14446 1740,'0'0'6,"0"0"7,0 1 1,0 4 2,3 6 3,0 2 0,3 8 0,0 0-3,6 2-4,0-3 0,3-8-6,2-1-7,-2-3-7,3-7-4,2-1-4,2 0-8,-5-1 1,-1 2 7,-10 5 12,-3 5 11,-6 5 6,-10 8 3,-5 1 9,-9 4 5,-7 1 2,-5-5 9,-3-4-2,5-4-4,7-5-19,9-6-63,21-15-352,-2 3 0,18-11 0</inkml:trace>
  <inkml:trace contextRef="#ctx0" brushRef="#br0" timeOffset="445780.4823">27407 14522 951,'-8'10'21,"-2"4"1,-1 2-4,2 2-2,5-2 10,8-7 5,4-1 1,4-5-1,3-3-14,6-2-71,-1-4-168,-7 2 0,-7-1 0,-3-2 0</inkml:trace>
  <inkml:trace contextRef="#ctx0" brushRef="#br0" timeOffset="448236.7807">28346 14233 2036,'0'0'70,"-3"0"13,-2 0 13,-5 0 12,-2 0 3,-1 0 0,-3 0 6,3 5 11,-2 2 11,-3 6-54,0 6-6,0 5-11,-5 1-11,8 3-11,4-3-10,6 0 0,3-6 2,11-5-10,6-8-9,6-3-5,3-3-3,6-3-2,-7 3-3,3 7 2,-7 0 7,-4 5 0,-3 6-6,-3 2-1,-6-1 0,-3 1 0,-3-2 2,-6-2-4,-3 3 6,-6-4-2,-11-3-3,-2-2-3,-4-6-19,1-2-46,8-8-110,6-12-99,14-21-356,5 4 0,10-9 0,18-9 0</inkml:trace>
  <inkml:trace contextRef="#ctx0" brushRef="#br0" timeOffset="448660.7524">28460 14077 732,'0'-8'101,"0"-2"19,3 1 26,-3-3 39,3 6 2,-1 3 9,2 1 27,3 8 40,-1 8 11,-1 14-71,0 9-23,-4 17-15,1 6-24,0 1-38,4-3 0,0-6-8,0-8-27,1-9-38,-4-10-5,0-8 3,0-9 1,0-4-6,0-9-2,5-8-2,4-9-1,6-9-2,12-3-2,7 0 1,3 8-9,0 9-10,-6 11 1,-9 9-2,-4 9 1,-12 6-2,-3 2-9,-4 5-7,-2-2-16,0 0-34,2-6-66,1-7-124,2-8-370,4 4 0,6-6 0</inkml:trace>
  <inkml:trace contextRef="#ctx0" brushRef="#br0" timeOffset="449020.6606">29103 14297 1812,'-16'3'140,"-7"1"16,-1 3 7,-3 5 3,10-2 3,5 4-1,9 1-1,6-5 9,6-2 4,9 1-111,5-3-24,4-3-19,3 3-7,-4-1-3,-4 4-6,-8 3 2,-4 5-2,-4 2-8,-3 5-3,-3 0 1,-6 0-5,-4 0 4,-5-2 2,-5-5 0,-3-2 5,1-5-10,1-6-72,12-8-218,-3-6-332,11-9 0,8-11 0,14-15 0</inkml:trace>
  <inkml:trace contextRef="#ctx0" brushRef="#br0" timeOffset="449281.6358">29762 14021 1414,'3'0'126,"0"4"60,0 3 16,0 11 2,-3 11 0,0 14 2,0 8 0,0 6-1,0 0 1,0-4-71,0-9-78,0-6-115,0-10-153,3-17-405,-3 1 0,6-10 0,0-7 0</inkml:trace>
  <inkml:trace contextRef="#ctx0" brushRef="#br0" timeOffset="449574.9235">30149 14100 2551,'0'0'84,"-3"4"19,-2 9 6,-1 7 4,-7 7 3,-2 13-2,-2 0 2,2 2 2,0-8 1,8-3-49,4-10-25,7-4-16,11-5-4,12-6-3,20-4-2,16-2-7,5-5-26,7-5-54,-9 0-114,-13-3-125,-22-13-334,-15 11 0,-12 1 0</inkml:trace>
  <inkml:trace contextRef="#ctx0" brushRef="#br0" timeOffset="449803.4667">30426 14103 1754,'0'6'164,"0"10"21,0 9 10,0 12 3,0 9 1,0 7-1,0 6 0,0-1-12,1-6-35,3 0-204,3-11-144,8-11-438,-2-7 0,1-8 0,7-10 0</inkml:trace>
  <inkml:trace contextRef="#ctx0" brushRef="#br0" timeOffset="450277.3399">30968 14110 1702,'-7'-5'123,"-2"-2"6,-1 0 3,-1 0 0,1 2 1,-2 3 3,-3 4 9,-6 8 10,-11 6 2,-9 8-101,-4 6-18,2 1-6,8 1-3,17-6 6,15-4 3,18-5-1,12-7-9,12-3-13,2 0 2,10-2-4,-1 1-1,-1 2-3,0 2-7,-6 0-26,-2 5-20,-5-1-16,-12 4-6,-9 2 3,-9 0 3,-9 0 13,-15 1 6,-9-1 5,-14 3 8,-7-6 20,-8-1 15,-2-5 4,2-6-19,5-5-56,10-6-73,16-10-390,11 4 0,17-3 0,15-4 0</inkml:trace>
  <inkml:trace contextRef="#ctx0" brushRef="#br0" timeOffset="452273.0353">31395 14096 583,'-3'0'121,"0"2"27,0 5 34,-2 3 24,2 7 20,-4 2 17,1 9 5,-5 7 5,1 4-1,1 4-74,4-4-40,4 1-23,7-10-32,7-2-21,7-9-22,4-5-12,6-7-9,0-5-6,-3-4-5,-4-5-15,-5-9-13,-3-2-16,-3-11-19,1-8-2,-4-9 3,-1-1-4,-3-1 3,-4 1 5,2 8 8,-6 9 14,-3 8 9,-2 10 13,-4 1 19,-4 5 4,-3 2 4,5 2 2,1 0 8,6 2 16,4 0 3,3-3 9,2 3 11,1 0 2,7-1 2,7-1-4,10 1-4,15 1-1,3 0-7,8 0-20,-5 4-9,-15 3-15,-4 3-7,-13 5-4,-13 4-2,-3 1 0,2 3-3,-4 2 0,2 2 1,2 1 1,-1-4 7,4 1 3,1-3 0,1-3 0,1-7 6,3-2-2,3-6 2,0-3-1,4-4 0,0-3-9,-3-7-6,-3-7-2,-7-8-2,-1-7 2,-2-3-5,-10-3 0,-1 0-1,-6 7 1,-6 1-1,-9 10 8,3 4 2,3 7 1,4 4 3,5 3 3,8 1 2,4-1-1,1 1 2,2-2 0,5 3 0,4-4 0,4 3 2,12 1-2,10 3 0,6-2-3,4 2 1,6 2 9,-4 3 5,-2 1 5,-7 5 4,-1 1 5,-7 2 5,-1 1 0,-2 2 1,0 0-1,-3 1-2,-1 1-6,-5 0 2,2 0-1,-4 0-2,1 1-3,1-1-3,-2-5 4,-1 1 4,1-5 7,-2-3 6,-5-4 4,6-1-7,-4-9-4,3-1 0,-1-6-1,-1-8-4,2-9-1,-5-2-8,-6 0-2,0 0-2,-3 6-6,-9 8 1,-9 4 2,-2 5 0,-13 3-1,-9 2 2,-2 2 0,5 3 4,9-3-2,6 1-8,10 2 5,10 0-3,1 0-3,3 0 0,0 0-3,-2 0 0,2 0-2,0 0-4,0 0-2,0 0-1,0 0-3,0 0 0,0 0 0,0 0-1,-1 0 1,1 0 0,0 0 0,0 0-3,0 0 5,0 0-1,0 0-1,0 0 2,0 0 0,0 0-1,0 0-1,0 0 2,0 0-1,0 0 3,0 0-1,0 0 1,0 0 1,0 0 1,0 0-1,0 0 0,0 0 2,0 0-2,0 0 0,0 0 4,0 0-2,0 0 1,0 0 0,0-2-1,0 2 3,0 0-1,0 0 1,0 0-1,0-2-1,0 2-4,0 0 0,0 0-2,0 0-1,0 0-2,0 0-7,0 0 1,0 0 3,0 0 0,0 0 5,0 0-5,0 0 2,0 0 0,0 0 0,0 0 4,0 0 4,0 0-1,0 0-5,0 0 0,0-2-4,0 2 6,0 0-2,0 0-2,0-3-3,0 3-5,0 0-7,0 0-10,0 0-23,0 0-44,0 0-43,0 0-39,0 0-61,0 0-91,0 0-48,1-2-104,-1-1-182,0 3 0,-3 0 0,-6-2 0</inkml:trace>
</inkml:ink>
</file>

<file path=ppt/ink/ink1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44.20712" units="1/cm"/>
          <inkml:channelProperty channel="Y" name="resolution" value="44.13793" units="1/cm"/>
        </inkml:channelProperties>
      </inkml:inkSource>
      <inkml:timestamp xml:id="ts0" timeString="2024-08-29T04:43:14.363"/>
    </inkml:context>
    <inkml:brush xml:id="br0">
      <inkml:brushProperty name="width" value="0.05292" units="cm"/>
      <inkml:brushProperty name="height" value="0.05292" units="cm"/>
      <inkml:brushProperty name="color" value="#FF0000"/>
    </inkml:brush>
  </inkml:definitions>
  <inkml:trace contextRef="#ctx0" brushRef="#br0">12576 10021</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2:07:23.669"/>
    </inkml:context>
    <inkml:brush xml:id="br0">
      <inkml:brushProperty name="width" value="0.05292" units="cm"/>
      <inkml:brushProperty name="height" value="0.05292" units="cm"/>
      <inkml:brushProperty name="color" value="#FF0000"/>
    </inkml:brush>
  </inkml:definitions>
  <inkml:trace contextRef="#ctx0" brushRef="#br0">5053 4205 529,'0'-5'46,"0"-2"13,0 2 13,0-3 27,0 1 27,0 1 21,0 2 13,0 0 11,0 3 10,0-1-31,0 0-6,0 2-12,0 0-9,0 0-24,0 0-26,0 0-20,0 0-11,0 0-8,0 0-9,0 0-4,0 0-1,0 0 5,0 4 2,0-2 3,0 4 2,0-1 2,0 4 0,0-1 0,0 0 0,0 5 1,0 1-1,0-1-6,0 1-6,0 0-4,0 4-2,0-1-1,0 4-3,0 1-1,0 7-2,0 0-1,0 3 1,0 2-2,0 7 3,0 0-2,0 3-2,0 1 0,0 1 0,0 1-1,0 1 1,0 2 3,0 0 5,0 2 9,0 4 12,4 0 7,-1-1 6,-1 1 6,-1-1 4,1-1 4,-1 2 1,1-1 0,1-3-1,0 2-8,-2 1-14,2-3-4,1 0-4,-3-5-5,2 2-4,-3-4-2,3 1-3,0 0-2,0 5-3,0-1 0,0-1-1,0 5-1,-1-2-3,-1 0 0,2 5-1,0 0-3,0 0 4,0 2-2,-3-1 1,0 0 1,0 2-1,3-3 0,-3 1 0,0 2 2,0 0-2,3-2 2,3 0-3,-3 5-1,-3 2 2,2 0 2,-2 1 0,0 2 0,1-3 2,-1 0-1,2 0 4,-2 2 0,0 0 1,0 2 4,0 3 1,0 5 0,0 2 2,0 2 0,0 1 3,-3-1 1,-2 1-1,-4-3 1,-1 2 7,-1-3 1,-1 0 0,1 1 5,-1-1 4,-1-1 7,2 1-2,2-3-1,-1 0-1,7 0 0,0-3-12,0 1 0,3-5 4,3 2 1,-6 1-8,6-7-6,-3-3-3,3-1-1,0-2 1,1-2-3,-4 0 4,3 3-7,-3-1-7,-3 4-7,3-1 1,0 0-1,0-3 1,-4-6-2,1-9 1,0-6 1,0-6 2,0-2 1,1-5 0,-4 0-2,0-2 0,-1-2-4,1-1 2,1-1-1,2-4-6,1-3-9,1-3-36,1-1-59,0-5-82,0-2-137,9-10-550,-7 1 0,-1-10 0,1-10 0</inkml:trace>
  <inkml:trace contextRef="#ctx0" brushRef="#br0" timeOffset="1682.2442">3661 8756 645,'0'0'7,"1"0"4,-1 0 13,2 0 36,-1 1 44,1 2 35,4 2 28,-2-3 22,3 1 16,0-2 4,2 0 11,-3-1 8,5 1-8,3 1-33,0 0-37,6-1-35,2 1-28,5 1-18,8 0-16,4 3-6,12-4-7,6 1-4,11-1 5,6-2 7,9 0 1,4 0 6,9-2 1,11 6 0,8-4 0,6 0-2,13 2-5,5-2-5,4-2-8,9 2-9,1 0-4,-2-4-5,1 1 1,-2 3 0,-6-4 0,1 4 2,0 0 2,-3 0 0,4 0-1,0 0-4,2 0 1,-5-3-2,0 3-3,-4 0-1,-6 0 1,-3 0-4,-2 0 0,-8 3-3,-1-3-1,-6 4 4,-8-1-4,5 1 2,3-1-1,4 0 2,3 1-6,5-4 4,0 0-3,-1 0-1,-1 0 3,-1 0-3,0 0 4,-3 0-2,-2 0 1,-7 0 0,3 0 4,6 0-1,3 0 0,4 0 3,1 0-2,2 0-3,-3-2 3,-3-1-2,6 3 2,-5-2 1,0 1-1,-2 1 2,-6 1 0,-1-2-2,1-1 6,0 2 4,-1 0 2,-3 0 1,-2 0-1,-4 0-1,-7 0 0,-2 0-2,-5 0-1,-1 0 1,-8 0-7,-2 0 0,-9 0-4,-10 0-1,-6 0-1,-12 0-3,-9 0 0,-12 0-3,-11 0 3,-5 0-5,-7 0-2,0 0-35,2 0-50,0 0-99,3 0-193,-3 0-395,-1 0 0,1-2 0</inkml:trace>
  <inkml:trace contextRef="#ctx0" brushRef="#br0" timeOffset="2205.8788">12876 8663 1134,'-3'0'171,"-3"-2"37,0 2 34,-1-1 31,2 0 21,4 1 12,1 0 7,0-2-1,0 2 5,0-1-105,5 1-43,5 0-26,7 1-25,7 5-31,7 2-19,2 2-10,-3 2-7,-1 1 3,-7-4-6,-6 0-9,-9-1-8,-3-1-9,-2 3-2,-2-1 4,-2 5 7,-1 4 14,-5 3 20,-8 8 12,-5 3 7,-2 6 0,-8 2 1,1 3-6,3-4-5,0 0-6,1-3-14,4 0-43,2-5-70,7-2-64,3-6-62,3-5-59,4-8-194,2-12-446,1 2 0,0-5 0,-2-5 0</inkml:trace>
  <inkml:trace contextRef="#ctx0" brushRef="#br0" timeOffset="4007.9437">5033 4246 1270,'0'0'128,"0"0"32,0 0 15,0 0 11,0 0 8,0 0 0,0 0 0,0 0-2,0 0-3,0 0-85,0 0-42,0 4-28,0 6-11,-3 5-5,-7 8-3,-2 7 3,-12 6 2,-5 6 2,-7 7 4,-5 3-2,4-1 1,4-4-4,4-5-4,14-10-6,6-6-4,6-11-4,0-3 3,3-7 9,3-1 7,-3-2 2,0-4 2,0-5 0,3-4 3,3-5 2,0-5-1,6-8 1,3-3-3,4-3-9,3-5-7,6 2-3,1-1 1,2 0-4,1 5 1,-6 0-3,-6 6 1,-4 1 1,-3 5 1,-7 4 1,0 0 2,-1 1 1,-1 2-4,2 1 4,-3-1-1,2 3 0,1 3 0,-3 1-5,-2 4-3,-1 1-2,0 3-3,0-2-1,0 2 1,0 0 0,2 0 1,-2 0 1,1-1 0,1 1 3,1 0 2,3 0 0,-3-2 2,0 2 0,1 0 2,3 0-2,4 0 0,6 3 2,4 6-1,8 6 2,7 7 1,3 12 2,3 3 2,-4 5 1,1 0-2,-6-2-9,-4-5-44,1-2-99,1-12-221,-14-1-309,-4-6 0,-2-2 0,-5-8 0</inkml:trace>
  <inkml:trace contextRef="#ctx0" brushRef="#br0" timeOffset="6834.2233">12849 3360 2030,'0'2'92,"0"-2"26,0 0 18,0 0 13,0 0 15,0 0 13,0 0 7,0-2 8,0 2 7,0-1-64,0-2-25,0 0-21,2 0-15,1 1-13,6-2-13,4-2-12,7 1-6,7-1-8,5 2-6,-5 2-3,6 0-2,-6 2-8,-4 2-3,-2 7-1,-7 5-2,-7 9 1,-3 6 0,-2 8 1,-8 4 0,-6 5 4,-2 0 1,-8 0 6,-5-6-1,0-5 3,4-9 2,-4-7-3,1-9-11,1-5-12,-3-5-23,6-5-30,2-10-73,5-5-159,8-23-422,4 14 0,3-1 0</inkml:trace>
  <inkml:trace contextRef="#ctx0" brushRef="#br0" timeOffset="7127.8988">13257 3306 2078,'-12'0'91,"-5"4"19,-3 7 17,-6 3 19,1 6 7,8 10 5,3 5 0,7 4 3,5 2 3,2 2-69,2-6-30,1-5-22,5-3-80,6-8-105,12-11-198,8-1-266,10-6 0,7-7 0</inkml:trace>
  <inkml:trace contextRef="#ctx0" brushRef="#br0" timeOffset="7382.6173">13578 3508 853,'0'0'97,"0"0"16,0 0 22,1 0 38,-1 0 23,2 0 11,7 0 14,4 0 6,10 0 3,8 0-74,9 0-36,1 0-52,0-3-148,10-7-463,-21 8 0,-5 0 0,-1-6 0</inkml:trace>
  <inkml:trace contextRef="#ctx0" brushRef="#br0" timeOffset="7715.7311">14270 3177 2334,'-2'-2'94,"2"1"7,-3 4 21,2 5 10,1 7 4,-2 15 2,4 9 0,-2 8 1,0 7-2,-2 6-94,1-2-7,1-3-33,0-2-76,0-11-194,1-6-375,5-11 0,5-11 0,5-5 0</inkml:trace>
  <inkml:trace contextRef="#ctx0" brushRef="#br0" timeOffset="8174.7789">14425 3466 1385,'0'0'16,"0"0"33,2 2 30,-2 6 25,0 4 11,1 6 7,2 7 6,1 1 3,1 0 3,-2-3 11,-2-4-13,-1-3-17,0-7 6,3-4 2,-3-3-8,0-2-2,0-7-8,0-10 1,0-4-1,0-14-3,2-5-6,1 0-13,3 5-43,4 3-31,3 10 1,4 6-5,5 9-6,3 6-12,1 1-14,1 4-16,-5 6-10,-5 5-6,-4 2 3,-6 5-2,-4 3-20,3 0-41,-3 2-49,0-6-33,9-3-110,-5-4-209,-1 0 0,5-6 0,-2-6 0</inkml:trace>
  <inkml:trace contextRef="#ctx0" brushRef="#br0" timeOffset="8428.3187">14775 3131 1114,'0'-6'72,"0"-1"10,2 5 23,2 2 22,3 9 11,0 17 4,0 11 1,3 9 2,-1 12-5,-5 5-81,3 2-5,0 0-25,-4 0-71,0-11-102,1-10-288,-2-5 0,-1-13 0,-1-9 0</inkml:trace>
  <inkml:trace contextRef="#ctx0" brushRef="#br0" timeOffset="9116.7305">14771 3481 920,'0'-4'73,"0"-2"3,0 0 5,0 0 14,0 1 7,1 3 35,7 2 10,7-3 2,6-1 3,11 1-70,4-6 1,1 1-6,-5-1-18,-8-2-16,-7 0-9,-13-2-42,-2-1-22,-5 2 14,-3 1 16,-5 5 9,-1 2 7,-5 3 11,3 6 23,0 2 6,5 7 8,8 3 8,-2 6 11,6 0-12,1 0-20,6-6-1,6 0-7,9-5 5,14-8-2,6-1 2,4-6-7,-3-1 0,-10-8-3,-10 1-8,-14-3-2,-6 2-15,-3 0-29,-3 4-37,0 5-4,0 0 0,0 7 1,0 7 0,0 6 4,0 6 6,0 6 2,0 2 8,0-2 34,0-3 54,0-9 55,0-6 29,0-4 12,0-7 8,0-3-1,0-6 5,-3-8 5,3-6-2,-3-6-6,-3-6-29,1 1-62,2 1-34,3 5-17,-1 5-31,1 6-38,4 9-20,10 1-43,14 2-65,15-4-159,14-6-371,8 6 0,-5-1 0,-9 1 0</inkml:trace>
  <inkml:trace contextRef="#ctx0" brushRef="#br0" timeOffset="9344.0958">15578 3292 1869,'-11'0'105,"-2"4"16,-6 6 14,-5 5 8,8 5 7,4 6 6,0 3 5,6 0 1,4 5-1,2-5-84,8 0-20,4 0-22,12-7-42,4-4-91,10-9-180,1-7-311,2-4 0,-7-7 0,-1-6 0</inkml:trace>
  <inkml:trace contextRef="#ctx0" brushRef="#br0" timeOffset="9680.3265">15724 3438 1760,'0'0'113,"0"0"20,0 0 30,0 0 19,0-2 15,6 0 1,5-2 5,3-3 1,4 0-3,-3-5-96,2-1-28,-8-2-27,-3-1-35,-5 1-18,-4 0-12,-4-2 4,-7 2-4,-1 2-2,-6 6 4,4 6 8,3 5 15,1 9 14,6 9 10,4 6 4,2 7-3,5 2-3,3 6-6,6-5-8,6 2-39,8-4-127,9-17-566,-1 7 0,0-12 0</inkml:trace>
  <inkml:trace contextRef="#ctx0" brushRef="#br0" timeOffset="10573.7289">13056 4350 2567,'-4'0'21,"1"7"22,-1 0 18,-1 9 17,-2 4 14,4 3 12,1 0 6,2 4 2,4-4 10,4 2 10,1-8-4,4-5-10,8-4-10,1-6-12,3-3-11,-2-5-11,1-6-6,-1-3-4,-5-7-15,-1-4-21,-5 0-9,-4 4-11,-1 2-12,-6 8-18,1 2-6,-2 8 1,3 5-2,3 11 6,-2 13 5,7 13 4,-2 11 4,-2 5 12,1 4 16,-4-2 25,-1 1 17,-1-8 12,-5-3 20,-11-5 4,-4-7 9,-9-6-2,-12-6-3,-8-8-10,-1-10-21,-2-4-46,2-8-70,11-10-72,11-5-161,29-8-627,-3-5 0,17 0 0,13-3 0</inkml:trace>
  <inkml:trace contextRef="#ctx0" brushRef="#br0" timeOffset="10821.3383">13590 4526 2380,'0'0'123,"3"0"22,3 0 10,3 0 6,9 0-1,4 0-1,10 0-8,9-2-25,7-1-74,13-6-337,-12 1-380,-3 0 0,-14 1 0,-11 2 0</inkml:trace>
  <inkml:trace contextRef="#ctx0" brushRef="#br0" timeOffset="11184.4139">14407 4109 1691,'0'4'72,"0"4"27,0 9 13,0 13 2,0 9 3,0 14 2,3 4 2,0 4-2,0-4-4,-2-7-49,2-7-50,4-11-155,-4-19-385,-2 4 0,6-11 0,2-6 0</inkml:trace>
  <inkml:trace contextRef="#ctx0" brushRef="#br0" timeOffset="11634.2088">14559 4403 1265,'0'0'33,"3"6"8,4 6 3,2 8 1,2 3 0,-2 5 1,-1 1 2,-4-2 10,-2-5 33,-1-5 26,-1-3 12,0-7 4,0-2-2,0-5 2,0-8 0,0-9 0,0-8-3,0-5-12,0-8-21,2 1-34,3 3-13,0 8-8,9 3-3,7 8-5,6 4-5,6 7-18,5 2-13,3 7-13,-4 4-25,-6 8-15,-12 4-8,-8 5 0,-8 5 4,-4 1 4,-4 0 4,0-3 16,5 0-3,-2-2-71,2-12-421,0-1 0,0-7 0,7-6 0</inkml:trace>
  <inkml:trace contextRef="#ctx0" brushRef="#br0" timeOffset="11914.5221">15108 4050 1875,'0'2'70,"1"8"15,1 11 4,3 10-2,1 17 4,0 14-1,2 5-3,-4 1-2,-3-6 0,1-5-42,-2-11-38,0-11-79,6-10-175,-5-5-224,1-8 0,-1-12 0,-1-5 0</inkml:trace>
  <inkml:trace contextRef="#ctx0" brushRef="#br0" timeOffset="12616.1513">15028 4398 1799,'0'0'15,"0"0"38,5 0 15,5 0 5,5-3 5,16 3 1,9 0 0,11-4-2,3 1-3,-1-4-17,-11-3-5,-12-1-37,-7 1-14,-12-2-6,-7 2-4,-2-2-8,-2 2 1,0 2 7,-2 1 9,-4 2 13,-2 4 13,-6 1 10,-3 7 4,-3 5 6,5 2 3,-1 6 7,8 3 2,3 0-3,4-1-5,4-1-7,5-2-13,4-2-6,7-7-4,5-3-4,2-3 1,-3-4 2,-2-4-2,-7-1-4,-1-4 2,-6 1 2,-4-4-1,-1 0-4,-1 1-36,-1 5-24,0 2-3,2 4 0,0 4-1,2 4 4,-1 9 0,3 4-2,-3 3 3,1 2 1,-2-1 42,1-8 51,-1-5 49,-2-3 32,0-5 12,0-2 6,0-7 2,0-2 4,0-8 0,-2-6-4,0-9-7,2-4-28,-1-2-55,1 2-35,0 1-25,3 5-23,3 7-53,7 6-97,17-3-231,5 5-291,15-3 0,14 3 0,6-2 0</inkml:trace>
  <inkml:trace contextRef="#ctx0" brushRef="#br0" timeOffset="12853.524">15930 4200 2032,'-12'2'98,"-3"5"20,-8 4 7,-4 8 9,2 5 13,2 5 5,3 7 1,2-1 1,9 2 0,5-3-85,1-2-25,7-6-47,7-3-53,10-8-107,7-7-160,4-5-244,3-6 0,-1-5 0</inkml:trace>
  <inkml:trace contextRef="#ctx0" brushRef="#br0" timeOffset="13223.5249">15980 4367 1449,'0'-1'43,"0"1"11,0 0 18,4 0 8,-1 0 9,6 2 8,2-2 10,5 3 6,-1-6 4,-2-1-38,-2-3-1,-2-4-8,-5 0-18,-4-6-6,0 2-6,-4 0 5,-3 1-5,-4 4-5,-1 2-1,-3 7 15,-4 4 5,3 6 3,-2 10 4,6 4 1,0 6-3,8 1-12,4 2-15,9-3-35,4-3-60,13-3-108,7-12-139,3-5-212,-1 0 0,-2-8 0,-7-1 0</inkml:trace>
  <inkml:trace contextRef="#ctx0" brushRef="#br0" timeOffset="13738.3104">16203 4371 1259,'0'-4'72,"0"1"3,0 2 18,0 4 18,0 5 13,4 6 6,-3 11 2,5 8 2,3 5 0,2 6-80,-2 4 5,1-2-4,-2-2-21,-2-3-21,-6-7-14,3-9-1,-3-8 0,0-8 0,0-4 0,0-6 5,0-9 0,-3-8 4,0-7 6,-3-13 7,-5-8 0,1-12-5,-4-2-4,4-3 1,0-1 2,3 10 9,3 10 34,1 10 20,3 8 0,0 12-2,4 1 2,6 7 1,1 0-3,2 3-6,3 0-6,-1 8-13,-6 3-33,-5 6-20,-1 6 0,-1 4 3,-5 3 1,-3-1 1,0 0 4,-6-1 6,-2-2-3,2 0-33,6-6-102,2-7-184,-1-5-268,4-3 0,1-5 0</inkml:trace>
  <inkml:trace contextRef="#ctx0" brushRef="#br0" timeOffset="14026.2065">16504 3921 1683,'0'-1'45,"0"-2"17,0 9 18,0 8 10,0 15 5,0 17-1,0 15 0,0 11 3,0 3 1,3-3-45,-6-5 3,0-9-17,-1-9-30,1-13-63,20-12-454,-21-6 0,8-7 0,-4-11 0</inkml:trace>
  <inkml:trace contextRef="#ctx0" brushRef="#br0" timeOffset="14229.2495">16338 4348 2077,'-10'-3'154,"4"0"35,-1-1 7,1 1 4,11-2 0,6-2-2,12-3-18,4 0-44,12-2-80,8-4-266,-1-9-465,-9 16 0,-3 1 0,-4-2 0</inkml:trace>
  <inkml:trace contextRef="#ctx0" brushRef="#br0" timeOffset="49661.6046">3843 4700 746,'0'0'95,"0"0"22,0 0 14,0 0 14,0 0 11,0-2 21,0 1 22,0-2 21,0 0 23,0 3-50,0-5-19,0 2-11,-2 2-12,2-2-11,0 3-11,0 0-16,0 0-20,0 0-14,-2-2-17,2 2-11,0 0-8,0 0-5,0 0-1,0 0 0,0 0-3,0 0-2,0 0-3,0 0-5,0 0-7,0 0-3,0 0-4,0 0-4,0 0-2,0 0 0,0 0 0,4 0-1,-1 0-2,0 2 1,1 1 1,4 1-2,0 1 1,2 1-1,-1 2 1,2 2-1,0 0-1,2-1 3,5 3-1,-3 0 0,3-1-1,-3 2-1,-2-3 2,0 3 0,-3 0 2,2 1-1,2 3 2,2 1-1,7 4 2,-1-1-2,9 2 3,3 3 0,0-3 1,3 3 0,-1 2 0,0-1 5,1 2 2,-1-1 4,-2 1 7,3 1 1,3 1 1,3 2 0,1-2 2,5 3 2,-2 0-2,3 1-7,-4-1-2,0 3-3,-2-1-6,-1 1 1,1 1-2,-1-1 2,1 2-1,1 1 2,0 0 2,2 0 1,-1 1 0,4 0 0,1-1-2,2 3 0,1-2 1,2-1-3,-2 2 0,3 1-5,0-2 0,-2 3 1,0-1 0,4 0 1,1 3 1,0 0 3,5 0 1,0 2-1,4 2 2,1 1 2,3 1-2,-1 1 1,-1-2 1,-2-1-2,0 3-2,-1-4-2,1 1 1,2 4 0,-2-5-1,3 3 3,1-2 1,-1 3-2,-1-2 4,-1-2-1,-1 1 3,-1 0-1,-2-4 1,-2 1-1,0 0 1,-2-2 0,2 0-4,1 0 2,0-1-5,0 2 3,-2 2 0,-3-1 2,-1 1-2,1 0 3,-3-1 1,2-1-3,1 0 5,2-2 2,-2 1 0,2-3-2,1 0 3,0 2-3,2-1-2,-3 2-1,1 1 0,0-1 0,-1 0-4,0 2 1,1 0 2,1 0 7,2-1-5,-1 2 4,3-1 2,3-2 2,1-1 2,-7 2 0,5-5 3,-5 1 0,1 1-1,-4 0-7,1-1 0,-4 0 0,1-2-4,0 3-1,2-4-2,-2 3 0,-4-4-3,3 1-3,-4-6-1,-2 3 1,-2-2-2,-1-2 0,-2-2 2,-1 2-2,-3 0-2,0-3 0,3 3 0,-5-1-1,1 1 0,1-2-1,0 5 3,-4-4-3,1 3-2,3-5 1,-8 5-1,3-5-1,-3 0-2,-3 0 4,-1-4 1,1 0-1,-7 0-4,-1-4 3,-4-1 0,-1-2-2,-5-4 4,-3-2-3,0 0 3,-6-5 1,-1-2-4,-2-1 5,0-1 11,-3-2 22,0 1 15,0-2 27,0 0 9,0 0 13,0 0 7,0 0 10,0 0 11,0 0-4,0 0-11,0 0-23,0 0-2,0 0-32,0 0-10,0 0-3,0 0-18,0 0-9,0 0-16,0 0 1,0 0-1,0 0 0,0 0-5,0 0 5,0 0 0,0 0-10,0 0 10,0 0-5,0 0 8,0 0-2,0 0-1,0 0-3,0 0-8,0 0-5,0 0-49,0 0-70,0 0-40,0 0-41,0 1-56,1-1-79,2 1-44,-3-1-66,1 0-60,4-2-89,-1-7-71,0 3-63,-3-1 0,-2-5 0,-7-2 0</inkml:trace>
  <inkml:trace contextRef="#ctx0" brushRef="#br0" timeOffset="50677.6056">9545 8571 1234,'-3'0'84,"3"0"22,0 0 8,0 0 3,0 0 1,0 0 6,0 0 5,-3 3 8,3-3 11,0 3-43,-3 2-5,0 2 0,-3 3 20,-2 2 23,-7 4 15,-7 6 5,-8 5 10,-10 5 4,-9 6-1,-4 2-11,-1 2-16,1-3-24,9-2-27,10-5-24,8-1-17,7-5-10,5-3-15,5-7-11,3-2-11,3-4-6,3-6-19,0-2-30,0-1-35,0-1-55,3-4-60,3-6-107,21-9-445,-13-1 0,1-2 0,3-2 0</inkml:trace>
  <inkml:trace contextRef="#ctx0" brushRef="#br0" timeOffset="51063.6735">9148 8671 743,'1'-7'130,"-1"-1"51,2-3 33,0 2 24,-4 3 15,2 1 2,0 0-3,2 5 5,0 0 12,5 7-79,9 6-33,3 11-48,10 9-31,4 6-25,0 5-13,-1 0-1,1-7 1,-9-3-5,-3-8-32,-5-5-81,-2-9-171,-7-5-392,-1-4 0,1-6 0,-6-6 0</inkml:trace>
  <inkml:trace contextRef="#ctx0" brushRef="#br0" timeOffset="51243.9451">9328 8705 2958,'-9'7'47,"-5"12"1,-2-1-3,2 8-21,10-2-128,2-8-499,8 7 0,8-4 0,14-2 0</inkml:trace>
  <inkml:trace contextRef="#ctx0" brushRef="#br0" timeOffset="52316.1926">13198 9192 2152,'-1'0'95,"-4"0"30,0 0 20,0 0 19,0 0 16,2 0 17,3 0 18,0 0 12,0-1 15,0 1-62,0-2-18,0 2-26,0 0-17,0 0-16,0-3-15,0 3-16,0 0-10,0 0-11,0 0-14,0 0-11,0 0-3,0-2-3,0 1-1,0-1-4,0-1-1,0-1-1,2-1-3,-1 2-5,4 0 2,0-3-4,5 2 1,-1 0-1,9 1 0,-4 0-2,5 3 0,-1-3 0,5 3-3,-7 0-6,2 5-8,-1 1-8,-3 5-8,-3 4-4,-3 7-1,-5 1 0,0 4-1,-6 2 4,-3 3 4,-6-1 8,-6 0 9,-8-1 14,-8-1 7,-4-3 4,-5-3-1,2-6 0,0-4 0,10-8-10,6-3-66,11-4-125,7-10-201,7-2-409,10-7 0,9-8 0</inkml:trace>
  <inkml:trace contextRef="#ctx0" brushRef="#br0" timeOffset="52590.241">13593 9074 2520,'-14'0'107,"-6"1"18,-4 6 9,-4 5 7,2 5 5,1 9 5,5 4 3,7 6 2,0 2 2,10-1-83,3-2-23,7 0-20,8-3-26,9-7-34,7-4-82,13-10-159,-2-40-441,0 23 0,0-6 0</inkml:trace>
  <inkml:trace contextRef="#ctx0" brushRef="#br0" timeOffset="52792.8502">13761 9264 2008,'0'0'115,"0"0"28,0 0 21,3 0 8,2 0 2,4 0 0,8 0 0,8 0-21,10-3-110,2-7-707,1 3 0,-4 1 0</inkml:trace>
  <inkml:trace contextRef="#ctx0" brushRef="#br0" timeOffset="53233.519">14338 9138 2717,'-16'0'111,"-8"-1"3,-6 1 2,-7 1 4,7 10 2,-1 5 2,4 5 5,7 5 3,3 2 3,5 0-99,9-6-2,4 1 2,4-4 0,7-7 6,2-5-2,3-5 0,6-4-3,-2-5 0,3-5-3,-1-5-9,-1-8-8,-4 1-9,-1-2-6,-7 4-10,-3 5-16,-4 5-6,-3 7 0,0 4-4,0 7-2,0 6 4,3 7 4,-3 3 4,4 9 3,5 1-4,5 2-6,10-5-65,1-4-104,23-13-525,-20-3 0,-4-4 0</inkml:trace>
  <inkml:trace contextRef="#ctx0" brushRef="#br0" timeOffset="53462.4796">14501 9162 2280,'2'0'60,"-2"0"24,2 1 20,4 5 8,0 5 3,9 7-1,1 4-1,10 7-2,1 0-12,0-6-86,2-5-231,-4-4-379,-8-6 0,-5-5 0,-3-3 0</inkml:trace>
  <inkml:trace contextRef="#ctx0" brushRef="#br0" timeOffset="53657.9918">14697 9145 2377,'-10'8'79,"-7"8"3,-7 12 3,-2 4-1,1 3-1,-2 5-19,4-1-63,11-10-146,0-2-397,9-7 0,3-11 0</inkml:trace>
  <inkml:trace contextRef="#ctx0" brushRef="#br0" timeOffset="53871.0262">14893 9099 1279,'-2'7'103,"-2"10"13,-2 9 1,-3 14-2,1 6-19,-4 6-34,8-3-97,1-26-335,6 11 0,6-13 0,9-16 0</inkml:trace>
  <inkml:trace contextRef="#ctx0" brushRef="#br0" timeOffset="54248.4139">15310 9078 2194,'-15'0'80,"-12"0"9,-11 2 11,-12 6 9,8 6 7,2 5 10,13 5 10,11 3 7,12-4 2,4-3-64,12-3 0,4 0-7,6-2-9,8-1-10,7-2-5,-1 3-13,-1-1-9,-10 1-6,-9 2-2,-9 0-3,-14 0 0,-15 6 2,-15 2-3,-13-1 3,-15 4-2,-7-7-10,3-5-74,10-9-241,-2-7-389,-3-11 0,1-10 0,-9-8 0</inkml:trace>
  <inkml:trace contextRef="#ctx0" brushRef="#br0" timeOffset="55637.8818">3566 4009 2658,'0'0'70,"0"0"14,-3 0 10,0 0 15,-5 3 13,1 2 9,-1 2 13,4 7 7,1 3 12,3 4-48,3 8-15,4 8-15,2 1-13,5-2-21,1-2-24,-1-9 14,2-12-2,-2-9-3,2-8-14,-2-12-13,4-1-16,-6-5-15,3-6-8,-3 1 3,0 2 2,-5 3-26,3 3-14,-7 5-20,-2 5 0,-1 5 10,3 6 15,3 7 16,-2 8 12,4 4 2,0 7 11,2 7 5,-5 7 19,-2 3 43,-2 2 21,-1 6 19,-3-3 12,0-3 18,-10-1 11,-6-3 5,-6-5 3,-8-4-5,-6-2-20,0-8-55,1-5-58,2-9-61,7-7-128,10-13-228,13-10-404,1-6 0,13-10 0</inkml:trace>
  <inkml:trace contextRef="#ctx0" brushRef="#br0" timeOffset="55884.8752">3993 4255 1620,'0'1'74,"0"1"20,0 0 8,0 2 30,0-4 9,8 3 12,4-3 2,3 0 0,8 0-33,1-3-196,10-11-460,-2 7 0,2-2 0,5-4 0</inkml:trace>
  <inkml:trace contextRef="#ctx0" brushRef="#br0" timeOffset="56294.7375">4412 4088 2410,'-9'1'88,"-5"3"16,1 6 8,-4 4 8,5 1-2,6 9 7,4 0 0,2-4-1,2-3-10,1-1-76,0-7-12,2-1-5,6-6-1,2-4-6,-2-3-3,5-4-11,-4-2-15,1-4-15,-7-2 7,2 4 15,-5-1-20,0 4-33,-3 3-23,1 4 0,-1 2 6,0 4 8,5 0 13,2 8 7,4 0-70,7 1-153,1-5-244,4 11 0,6-3 0,4-4 0</inkml:trace>
  <inkml:trace contextRef="#ctx0" brushRef="#br0" timeOffset="56523.1236">4576 4020 548,'0'0'157,"3"4"28,3 2 4,10 5 6,2-2 5,5 7-20,10-6-172,-12-1-340,-4 1 0,1-5 0,-3-5 0</inkml:trace>
  <inkml:trace contextRef="#ctx0" brushRef="#br0" timeOffset="56733.3024">4694 4034 3099,'-13'16'64,"-2"5"4,-5 10 1,-3 5-1,1-3-17,6-4-87,10-6-260,3-4-321,4-9 0,10-6 0,5-10 0</inkml:trace>
  <inkml:trace contextRef="#ctx0" brushRef="#br0" timeOffset="56914.616">4884 3975 994,'2'0'7,"-2"0"6,0 5 1,1 6-12,17 1-208,-13 15 0,-2 2 0</inkml:trace>
  <inkml:trace contextRef="#ctx0" brushRef="#br0" timeOffset="57920.2865">9263 8676 724,'3'2'89,"2"3"16,5 5 10,1 5 4,5 5 1,0 3-4,0 4-28,1-6-67,-4-7-320,-1 2 0,-1-2 0,-1-4 0</inkml:trace>
  <inkml:trace contextRef="#ctx0" brushRef="#br0" timeOffset="58468.2883">9487 8547 1148,'0'-2'126,"2"2"33,-4 0 41,-2 5 31,-5 10 25,-3 8 9,0 9 7,-6 9 3,0 1 1,-3-2-108,-2 3-16,-6-5-32,4-5-45,-2-1-34,4-6-40,10-9-37,5-5-46,4-6-61,4-6-35,0-6-8,1-6-10,-1-7-4,3-8 9,-3-4 21,2 0 53,1 1 73,-3 8 76,0 4 69,3 7 38,-3 6 9,0 2 10,0 2 9,3 1 6,3 0-10,3 0-31,9 0-41,4 0-33,5 0-8,2 0-3,3 0 0,1 0-8,-3 0-43,0 0-95,-6-3-113,5-6-146,-16 2-260,-5-2 0,-5-2 0,-3-1 0</inkml:trace>
  <inkml:trace contextRef="#ctx0" brushRef="#br0" timeOffset="58707.8364">9480 8601 941,'-4'2'105,"-4"1"32,-3 5 27,-2 3 41,4 0 24,-5 9 24,2 2 15,3 3 8,2 3 4,2-2-77,2 0-24,3 0-38,2-6-22,-2-5-53,1-2-21,4-5-46,5-6-109,8-2-219,-1-2-305,-6-2 0,-1-2 0,-4-3 0</inkml:trace>
  <inkml:trace contextRef="#ctx0" brushRef="#br0" timeOffset="59732.0225">9816 8490 1458,'0'0'96,"-3"0"14,0-1 26,-4-1 23,0 1 10,-3 0 17,-3-1 14,-3 2 12,1 0 11,-6 0-54,-5 0-15,-4 0-9,-6 0-16,-6 0-12,-12 0 6,-3 2-5,-1-1 6,0 0-5,1 4-9,10-2-11,3 4-11,7 2 0,0 6-5,6 4-9,-2 7-12,-1 1-4,3 5-13,4 1 1,1 2 3,4 3 1,5 1 4,4-1 0,4-1 1,6-1 0,3 2 2,6-1-4,1 2-6,10 0-5,2-4-6,9-2 1,6-3-2,5-10 1,5-3-3,7-8-2,3-6-3,5-3-1,1-6-3,0-5-2,-1-3 3,-1-4-3,0-8-4,-2 0-6,1-3-1,-3-3-1,-5-2-2,-7-2-3,-11 0 3,-11-6 4,-13 1-3,-4-4 0,-9-7 2,-9-1 4,-2 0 3,-1 3 3,-1 11 0,2 11-1,5 12 3,-3 9-5,0 4-1,-3 4 2,-6 4-4,0 1-4,1 3-2,0 4-7,1-1-1,4 0-4,1 1-17,5-2-30,5-1-51,4-1-110,0 2-115,9-1-200,1 4-445,-2-2 0,2 3 0,-2 2 0</inkml:trace>
  <inkml:trace contextRef="#ctx0" brushRef="#br0" timeOffset="60571.8305">9381 9034 1228,'-2'-3'139,"-1"-1"34,-2 1 28,1-4 28,0 3 19,1 1 8,3 3 5,0-3 0,0 3 0,0 0-97,0 0-38,0 0-31,0 3-26,7 4-22,-4 7-15,5 11-4,1 7-1,3 17 0,-3 11 6,3 7 1,0 12 2,-2 1 7,-2 0 10,2-2 3,-5-6 2,1-7 1,-5-7 0,1-9 6,0-12-5,-1-6 5,1-9-8,-1-6-10,2-8-11,-3-1-8,2-2-5,-2-3-6,0 1-11,0-2-27,2-1-43,-2 0-58,0 0-110,6-1-193,-4 1-343,-1 1 0,-1-1 0,-4 0 0</inkml:trace>
  <inkml:trace contextRef="#ctx0" brushRef="#br0" timeOffset="62084.2147">9188 10118 2020,'0'0'103,"0"0"39,0 0 24,0 0 16,0 0 7,0 0 4,0 0 1,0 0-2,0 0 1,0 0-57,3 3-32,0 8-33,5 4-23,5 9-15,7 5-5,4 3-5,0 1 1,-2-4-12,0-2-24,-3-5-83,-2-10-200,-4-18-435,-2 10 0,-1-5 0,-2-2 0</inkml:trace>
  <inkml:trace contextRef="#ctx0" brushRef="#br0" timeOffset="62372.9726">9400 10106 2727,'-3'0'58,"-3"1"32,-1 7 17,-1 7 10,-1 8 6,5 12 1,-2 7 2,3 2 0,-5-1 4,-3-5-25,-4-4-30,-2-10-33,0-2-28,4-8-26,2-2-42,8-5-148,3-7-537,1-2 0,7 0 0,2-4 0</inkml:trace>
  <inkml:trace contextRef="#ctx0" brushRef="#br0" timeOffset="62604.5343">9694 10345 2177,'0'0'71,"0"0"13,1 0 31,1 0 23,5 0 5,4 0 2,1 0 2,7 0 2,2 0-4,1 0-111,5 0-176,0-21-499,4 17 0,3-2 0,4-2 0</inkml:trace>
  <inkml:trace contextRef="#ctx0" brushRef="#br0" timeOffset="62838.1055">10095 10096 1949,'0'-4'65,"-1"-2"11,-2 6 27,3-2 19,0 10 10,0 10 3,0 10 3,3 8 1,-2 7 0,1 2-71,1-4-18,0-1-48,3-11-147,-1-17-449,1 5 0,1-9 0,4-8 0</inkml:trace>
  <inkml:trace contextRef="#ctx0" brushRef="#br0" timeOffset="63263.8397">10249 10294 1749,'0'0'63,"0"3"14,0 3 15,0 2 3,0 7 2,3 2 2,0 3-1,0 0 0,-2-2 4,1-6-22,0-2 18,-2-4-4,-2-5-9,4-1 0,-2 0-1,0-7 2,0-4 3,0-7 1,3-7-8,0 1-18,5 2-39,3 1-6,8 7-4,0 4-3,5 6-2,0 1-3,-4 2-6,-1 2-3,-1 6 0,-7 2-8,-4 5-1,-1 5-17,-4 1-19,0 2-15,-2-1-38,2-3-58,1-4-147,0-2-269,3-4 0,2-3 0,0-5 0</inkml:trace>
  <inkml:trace contextRef="#ctx0" brushRef="#br0" timeOffset="63519.4383">10583 10106 1616,'-2'-8'163,"1"-1"-2,-2-1-4,3 3 5,0 4 6,0 11 5,3 10 4,0 11 1,0 7 0,1 9-145,0 3-23,-3-4-9,-1-1-4,2-9-13,-5-5-20,3-9-65,0-11-150,-5-6-303,-1-6 0,-4-5 0</inkml:trace>
  <inkml:trace contextRef="#ctx0" brushRef="#br0" timeOffset="64322.0829">10482 10271 1369,'0'-1'73,"0"-1"0,0-1 16,2 0 14,-2 0 27,1 3 10,10 1 7,5-1 3,8-1 6,10 1-64,9-2 0,-4-2-2,-3-3-15,-5 0-12,-11-1-26,-10-1-10,-7 3-7,-6 0 5,-5 3 6,-5-4 4,-1 6 3,-2-2 2,-1 3 2,4 4 2,6 6 1,0-1 4,4 7 4,3 5-4,0-3-12,3 2-13,6 0-3,3-1-2,1-5-4,7-4-4,-6-1 0,0-6-3,-1-3-3,-6 0-6,2 0-10,-3 0-5,-1 0-8,1 7-15,0 1-13,1 3-7,-4 3-4,-1 0-2,-1-2 2,-1 0 20,0-4 35,0-2 30,0-3 30,0-1 23,0-2 23,-1-2 12,1-3 4,0-7 0,0-3-6,1-4-27,4-5-42,5-3-27,7 5-30,7 3-30,3 4-47,6 3-48,0 5-54,3 0-53,-4 1-1,-7 2 9,-6 2 46,-9-1 53,-7 3 50,-8 0 53,-3 3 65,-1 0 61,-5 4 62,-6 0 56,4 5 9,5 2 4,2 1-15,3 4-47,5 1-41,1 1-32,0 2-25,0-3-18,3-2-18,3 3-19,4-5-61,10-7-105,15-5-176,-4-3-299,5-4 0,1-5 0</inkml:trace>
  <inkml:trace contextRef="#ctx0" brushRef="#br0" timeOffset="65112.2365">11198 10362 1500,'0'-2'58,"0"2"40,0 0 15,4 0 21,5-3 8,1 6 12,7-6 14,4 1 7,0-2 6,-5-2-56,1-1 27,-11-1-34,-3-1-16,-6 2-16,-3 1-5,-8-1-10,1 0-11,-7 5-9,-2 2-5,2 5-5,4 7-14,3 3-3,2 4 4,8 1-8,1 0 0,7 0-5,6-1-3,5-3 0,6-3-2,5-5-4,0-3-3,-1-8-7,-6 0 2,-3-8 2,-6 2-2,-1-5 3,-4-1 1,-2 0 3,-4 2-2,0 4-8,0 3 1,3 5 5,6 3 3,-1 11-1,3 8 1,1 13-1,2 4-1,-4 11 1,-3 2 0,-4-2 7,-3-3-3,0-6-7,0-9 6,0-10 9,0-12-3,0-3-2,0-9 2,0-8 0,0-10-2,0-6-2,4-10 4,-1-11-4,1-5-7,5-4-11,1 0 0,3 4-1,-1 7-4,4 12 0,-2 9 1,3 10 2,-5 7-2,1 4 4,-8 2 6,-4 6 10,1 3 8,-5 5 17,-8 5 7,-2 2 1,-5 1-1,-4 3-9,0-4-17,6-1-43,6-7-131,7-17-612,6 6 0,14-6 0,10-9 0</inkml:trace>
  <inkml:trace contextRef="#ctx0" brushRef="#br0" timeOffset="65472.2346">11819 10047 2472,'-3'-4'53,"3"1"15,0 3 18,-3 5 23,6 8 13,-3 18 6,0 15-2,0 9-10,-3 11-21,-4 2-85,-3-1-30,-4-6-58,2-8-50,-1-7-27,7-15-13,0-12-72,9-15-104,-3-10-106,0-8 548,-6-12-384,-5-7 104,1-6 98,-3-4 106,2 0 71,-1 8 27,4 9 5,1 10 61,7 6 17,0 2-40,11-11-613,16 10 0,16-4 0,12-11 0</inkml:trace>
  <inkml:trace contextRef="#ctx0" brushRef="#br0" timeOffset="66592.4026">5166 5560 1634,'4'0'52,"-1"0"24,3-1 31,-3 1 24,-3 0 13,0 0 24,0 0 29,0 1 28,-2 3 17,-5 6-5,-6 4-3,-13 4-10,-10 11-25,-9 6-17,-5 2-14,2 3-24,3-5-35,13 1-44,13-12-46,8-4-30,11-8-15,0-9-13,0-6-4,0-10-12,0-8-7,0-3-3,0-8 5,0 4 17,0 8 29,0 5 9,0 4-1,0 8 11,0 3 10,0-3 13,0 1 6,3 2 13,2-1 6,10-1 4,12 2 2,16 0 6,14 0-10,10 0-11,2 0-13,-4 0-17,-14 0-20,-13 0-67,-11 0-142,-5-7-653,-10 2 0,2-1 0,-5-2 0</inkml:trace>
  <inkml:trace contextRef="#ctx0" brushRef="#br0" timeOffset="66827.6177">5295 5535 2301,'0'-1'99,"-1"1"5,-1 0 13,-1 1 30,0 10 10,-2 9 5,1 6 3,-2 9 1,-7 5 7,-3-3-101,-2 3 3,-4-5-13,4 2-49,-2-8-160,5-15-586,0 9 0,6-8 0,1-9 0</inkml:trace>
  <inkml:trace contextRef="#ctx0" brushRef="#br0" timeOffset="68461.4054">5001 5670 565,'0'0'71,"0"0"39,0 0 31,0 1 35,0-1 42,0 2 42,0-2 30,0 2 17,0-2 9,0 3-28,0-6-37,0 3-40,0 0-28,0 0-34,-1 0-37,-2 0-38,-1 0-10,-1 0 8,1 0-2,-4 0 5,-1 0 0,-6 0 8,1 0 7,-5 3 14,-2-3 23,-4 2 19,-7-1 5,-9 3-4,-7 1 8,-8-3-3,0 3 1,4-1-7,6-1-8,8 0-16,6 0-27,5-3-23,1 2-24,4-2-20,1 0-15,5 0-2,3 1-7,2-1 1,5 2-2,-1-1 0,6 0-1,-1 1 0,1 0 0,-1-2-1,2 0-1,-3 3 2,3-3-1,-6 2 1,0 1 1,-5-1-2,-2 0 2,-2 1-1,-2-1 12,1 1-4,-1-2-4,-1 4 2,1-4-1,4 1 1,1 3-4,6-4-1,4 1-2,0-1 1,2-1-12,0 0 4,0-1 4,0 2-3,0-1 0,0 0-4,0 0-6,0 0-14,0 0-16,0 2-11,0-1-8,0-1-8,0 1-37,0 1-75,0-2-87,0 0-155,7-2-161,-6 2-265,1 0 0,-7-1 0,-5 1 0</inkml:trace>
  <inkml:trace contextRef="#ctx0" brushRef="#br0" timeOffset="69937.0761">5161 5738 590,'0'0'20,"0"-2"1,0 0 2,0-1 1,0 2 2,0 1 10,0-1 11,0 1 11,0 0 3,0 0-17,0 0 1,0 0-2,0 0-1,0 0-6,0 0-12,0 0-33,0-2-58,0-1-145,0 6 0,0-3 0,0 2 0</inkml:trace>
  <inkml:trace contextRef="#ctx0" brushRef="#br0" timeOffset="70106.2337">5161 5736 485,'0'-3'-18,"0"3"-27,0-3-39,0 7 0,0-2 0,0 0 0</inkml:trace>
  <inkml:trace contextRef="#ctx0" brushRef="#br0" timeOffset="71347.7127">1966 5753 1836,'0'2'128,"0"-2"22,0 0 13,2 0 12,-2 0 5,0 0 3,0 0 3,0 1 9,0 10 11,0 6-83,0 7-31,0 8-18,0 4-13,0-3-9,3 2-3,1-4 1,3-6 2,3-4 3,0-10 8,3-5 0,0-1 1,4-10-2,1-1 3,-3-2-4,3-5-3,-6-6-4,-2-1-10,-2 1-11,1-5-23,-2 6-15,-4 1-11,3 9-12,-1 1-10,0 7 1,1 0-1,1 7 1,-1 7 8,2 6 3,-1 9 3,2 7 14,-6 3 15,0 4 22,-3 3 21,-3 0 15,-6-3 20,-8-3 12,-8-2 2,-10-2-2,-2-4 3,-7-5-7,5-6-11,1-7-19,1-8-20,7-6-42,7-8-68,8-5-67,6-4-101,9-3-113,21-9-533,0 6 0,14-5 0</inkml:trace>
  <inkml:trace contextRef="#ctx0" brushRef="#br0" timeOffset="71593.0552">2403 5969 1290,'0'0'96,"0"3"33,0-3 15,1 0 20,2 0 12,6 0 4,2 0 3,10 0 3,3 0-2,10-3-88,4 0-196,3-14-445,-5 12 0,0-2 0,-10-1 0</inkml:trace>
  <inkml:trace contextRef="#ctx0" brushRef="#br0" timeOffset="71889.3283">2832 5680 2226,'0'0'31,"0"0"26,0 7 19,0 10 12,1 6 6,1 13 2,2 12 2,2 0 3,0 2 0,-1-2-23,-1-6-12,-2-5-50,1-9-132,-2-25-486,4 11 0,-2-8 0,3-7 0</inkml:trace>
  <inkml:trace contextRef="#ctx0" brushRef="#br0" timeOffset="72338.0997">2972 5936 1992,'0'0'46,"0"0"14,0 0 17,1 3 16,1 4 4,2 5 3,1 8 2,2 2 4,-4 2 4,0-4-26,-3-4 31,0-4 11,0-3-1,0-6-10,0-3 1,0 0-6,0-5 0,3-4-1,-3-8 1,3-7-15,0-4-41,3-1-31,0 0-16,2 6-11,-2 6-5,1 8-2,4 8-7,1-1-25,5 4-15,2 5-9,3 2 2,-6 7 5,0 3-1,-8 5 5,-5 0 4,0 3 2,-6 0-21,0-1-59,3-6-200,-2-2-269,1-7 0,1-7 0,3-4 0</inkml:trace>
  <inkml:trace contextRef="#ctx0" brushRef="#br0" timeOffset="72593.3061">3301 5667 1358,'2'-1'62,"-2"1"21,0 1 20,1 7 12,1 7 11,1 16 1,3 6 2,1 10-6,2 0-17,-3-1-114,-4-7-74,4-8-116,-3-2-210,-3-8 0,3-10 0,-3-4 0</inkml:trace>
  <inkml:trace contextRef="#ctx0" brushRef="#br0" timeOffset="73256.4247">3238 5903 934,'0'0'61,"6"0"10,5 0 7,5 0 2,8 0 2,7-3 9,9-3 2,-1-2 3,-1-4-1,-8-3-23,-9 1-26,-14 5-3,-3-2-8,-4 5 0,-7 0 12,0-1 19,-2 2 16,-6 3 14,-2 2 22,4 3 11,2 8-1,2 1-1,2 8 4,5 3 1,2 0-13,0-3-24,5-2-17,2 2-16,-1-8-14,5-5-7,2-6-4,-4 2-2,0-7-4,0-3-2,-1 0 2,-2-3-3,-2-2-4,1 0-3,0 4-21,-1 4-18,-1 1-5,1 6-13,4 6-12,-2 3-10,1 5-9,-2 3-1,-4-1 11,-1-3 30,0-3 42,0-3 37,0-5 32,0-2 49,-1-2 24,-4-2 16,1-7 11,-5-1 10,3-6-5,1-10-28,2-1-40,2-6-30,1 1-28,0 9-45,4 3-20,10 4-41,11 3-105,18-2-271,8 1-434,9-4 0,-3-2 0,-6 2 0</inkml:trace>
  <inkml:trace contextRef="#ctx0" brushRef="#br0" timeOffset="73573.7534">3869 5710 1320,'-11'9'139,"-1"3"40,-9 4 41,-2 2 28,2-1 16,0 0 8,3 2 2,4-1 4,4 0 1,4 4-78,6-1-62,0-3-40,6-1-37,6 0-32,3 0-14,5-8-12,2-2-88,2-3-72,8-5-210,-11-18-317,3 11 0,-3-1 0,-1-1 0</inkml:trace>
  <inkml:trace contextRef="#ctx0" brushRef="#br0" timeOffset="73924.631">3910 5871 2280,'4'0'74,"-1"0"10,0-3 6,4 1 2,0 0 4,3-5 3,-4 0 1,0-1 3,-3 0 2,1-1-64,-4 6-13,0-3-10,-4 3-4,1-2 2,-6 3-1,0 1-2,-6 1 1,1 0-2,-1 3 3,6 5 3,3-1 6,3 7 3,0 3-2,3 3-4,6-1-8,0 0-31,5-2-47,2 0-154,5-9-408,-1-1 0,-2-2 0</inkml:trace>
  <inkml:trace contextRef="#ctx0" brushRef="#br0" timeOffset="74443.216">4029 5862 1108,'0'9'80,"2"3"0,-1 12-5,2 6-7,1 1-1,0 8 1,-1-2 4,0 1 4,-1-4 6,-2-3-66,0-7 8,0-7 36,0-6 8,0-7 12,0-4 7,0-3 6,0-6 0,0-8 1,0-4-2,0-10-7,0-5-12,-2-7-41,2 3-3,0-2-3,0 6-15,2 4 2,5 10-5,2 3 1,2 5-1,4 6 1,-3 3-2,6 3 8,-6 2-2,1 5 1,-4 3 6,-4 6-2,-2 2 15,-3 9 5,-6-1 4,-5 4 3,-5 1 1,-1 0-1,-4-2 2,2-6-3,5-5-23,8-6-166,0-18-472,5 4 0,1-9 0,3-8 0</inkml:trace>
  <inkml:trace contextRef="#ctx0" brushRef="#br0" timeOffset="74672.8925">4272 5562 1054,'0'2'34,"1"9"10,7 10 3,-2 15 2,3 5-7,0 13-10,-6 3-4,0-3-17,-3-6-53,3 0-217,-3-9 0,0-5 0,3-12 0</inkml:trace>
  <inkml:trace contextRef="#ctx0" brushRef="#br0" timeOffset="74903.2754">4197 5857 1760,'-2'-3'147,"1"3"24,1-2 7,-2 0-11,4-3 22,4 5 7,7 0 1,7-3-11,7-1-6,15 0-125,0-2-90,11-3-194,-13-9-403,-6 11 0,-15 1 0,-7 0 0</inkml:trace>
  <inkml:trace contextRef="#ctx0" brushRef="#br0" timeOffset="100710.105">12106 8780 1572,'0'0'68,"0"0"19,0-2 5,0 1 7,0-1 6,0-1 8,0-1 27,0 3 32,0-1 25,3 0-32,-3 2-15,0-2-13,0 2 0,0 0-4,0-1 3,0 1-1,0 0-16,0 0-25,1-2-21,2-2-8,5-1-7,4-3-1,5-2-3,4-6 3,9 1 0,4-6-1,6-2 0,5-6-3,9-5 3,2-1 0,8-4 1,1 3-3,0 0 1,-2 4-6,-5-1-5,-9 5-9,-6 2-8,-7 1-5,-2 7-4,-12 1-3,-5 3-1,-5 5 0,-8 3 2,-2 1-3,-2 4-5,0 0-2,0 1-11,0-1-27,0 1-39,0 0-46,0 0-24,0 0-67,0 0-104,1 0-97,4-16-331,1 15 0,6-5 0,3 2 0</inkml:trace>
  <inkml:trace contextRef="#ctx0" brushRef="#br0" timeOffset="101299.8907">13252 7902 953,'0'0'171,"0"1"-7,0 1 7,0-1 7,0-2 5,0 7 10,0 2 9,-1 4 7,1 2 4,0 1-126,0 3-33,1 0 10,1-1-10,3-1-3,-1-1-4,4-3-12,-2-4 6,6-3-3,1-4-2,4-1-6,7-1-3,2-3-4,2-5-4,2-2-15,-4-6-13,-4-1-1,-8 2-16,-4-1-4,-5 4-6,-4 3-7,-1 7-5,0 1 7,0 2 9,0 2 14,0 1 18,0 7 1,0 4 7,0 7 1,0 3 2,2 5 9,-1 0 5,2 2-6,1-2 3,-4-5 4,3 2 7,-6-3 5,-5-3 3,-7 0 2,-3 0 0,-11 0 1,1-3-4,2-2-11,8-4-99,49-6-597,-35-4 0,7-8 0,1-9 0</inkml:trace>
  <inkml:trace contextRef="#ctx0" brushRef="#br0" timeOffset="101562.2364">13677 8023 1153,'7'-1'57,"3"-1"16,6 2 26,7 0 17,2 0 9,7-2 3,3-1-10,0 1-61,-1-5-122,-13 1-307,-6 5 0,-9-2 0,-5 2 0</inkml:trace>
  <inkml:trace contextRef="#ctx0" brushRef="#br0" timeOffset="101731.9107">13764 8104 831,'-3'6'46,"3"2"13,0 0 11,0 2 3,14-3-2,1-6-6,12 2-29,16-3-89,1-7-186,6 3 0,0 1 0,1-3 0</inkml:trace>
  <inkml:trace contextRef="#ctx0" brushRef="#br0" timeOffset="102333.505">14356 7868 650,'-8'0'67,"-2"3"36,-4 5 23,-2 8 31,3 3 29,3 7 22,4 0 9,5 3 7,1-4 14,1-1-27,8-2-21,1-4-23,3-4-5,3-2-19,-1-7-22,3-4-19,-1 1-5,-2-5-6,0-5-10,-3-2-10,0-3-7,-3-5-12,-6-3-14,-2-2-13,-1 0 6,-3 1 14,-3-2 10,-4 6 9,-5 4 10,-5 7 12,-1-1 9,1 5 3,3 0 1,4 2-1,5 1-10,2 0-18,3 0-14,-1 0-10,1 0-14,0 0-12,3 0-6,0 0-8,0 0-4,0 0 1,0 0-1,0 0-1,0 0 1,0 0 4,0 0 1,0 0-4,0 0-22,0 0-32,0 0-26,0 0-54,0 3-88,3 0-226,-3 3-345,3 2 0,-9-3 0,-11 2 0</inkml:trace>
  <inkml:trace contextRef="#ctx0" brushRef="#br0" timeOffset="104012.0003">9490 10880 747,'0'0'79,"0"-2"20,0 1 27,0 1 32,0-2 41,0 2 31,0 0 19,0-2 6,0 2-2,0-1-53,0 2-13,0 1-14,0 3-26,0 4-27,0 4-36,0 3-23,0 5-14,0-2-3,2 0 6,-1 3-3,4-2-9,0 0-2,1-3 1,0-4 1,2 1-4,-1-4-6,-4-3 3,3-2 12,6-3 11,0-2 8,4-2 0,6-7 1,5-2-4,-2-6-3,1-4-2,-1-3-8,-5 0-10,-1-1-15,-8 1-15,-2 2-7,-3 4-1,-5 5-6,1 2-2,-1 3-2,-1 2-1,0 2 6,2 3-2,-2-1-10,0 2-2,0 0 3,0 2 2,1 4 8,3 6 8,2 5 7,1 12 5,3 8 5,3 3 14,3 5 15,-1 0 8,-1 1 1,-7-1 4,-2-5 5,-4-1 0,-2-6 2,-8 1 2,-6-5 4,-8-3 4,-9-2 6,-10-3 3,-1-5-5,-10-4-6,-2-4-7,5-5-7,2-3-6,7 0-7,8-3-7,13-5-13,4 1-23,10-3-39,3-2-46,3 0-60,-2 0-52,8-2-119,9-9-168,3 2-376,6-1 0,13-7 0,8 0 0</inkml:trace>
  <inkml:trace contextRef="#ctx0" brushRef="#br0" timeOffset="104406.4663">10076 11025 1902,'0'0'148,"0"0"27,0 0 24,0 0 25,0 0 31,0 0 16,0 0 5,0 0-7,3-2 22,5 2-110,5-2-28,10 0-23,11 0-25,7-2-26,0 2-30,3-1-20,-7 2-22,-10-1-33,-6 2-61,-9 0-49,-5 0-79,0-2-152,-3-8-415,-1 7 0,-2 0 0,1 1 0</inkml:trace>
  <inkml:trace contextRef="#ctx0" brushRef="#br0" timeOffset="104675.2951">10216 11105 979,'-9'6'92,"0"2"33,-2 1 30,1 2 22,4-3 30,6-1 14,-2-3 4,2-2 24,5-1 8,1-1-58,10 0-29,10 0-36,11 0-48,9 0-67,5-3-164,3-12-485,-2 9 0,-3-3 0</inkml:trace>
  <inkml:trace contextRef="#ctx0" brushRef="#br0" timeOffset="105709.542">10938 10901 1728,'-7'0'95,"1"0"26,-2 0 11,-2 0 12,2 0 11,3 0 29,1 5 18,1 0 15,0 6 11,0 6-56,3 4-24,0 1-20,0 4-6,0 1-8,0-2-11,0 0-25,4-3-15,1-3-13,1-2-10,8-2-7,5 1-6,4-4-2,2-4-4,0-1-2,2-4-2,-3-1-1,-4-4 0,0-1 0,-3-4 0,-4-2-2,1-7-1,-8-2 2,0-2-1,-1-4-1,-4 0 1,-1-3-3,-3 1 2,-2 0 19,-2 3 16,-4 3 11,-4 5 6,-2 2 4,-2 5 8,0 1 8,-1 3 6,-3 0 7,6 1 1,4 3-21,6 0-16,-1 0-10,8-1-7,-1 1-7,1 0-6,-2 0-7,2 0-8,-1 0-5,-2-4-2,3 4-1,-3 0 3,3 0-3,0 0 3,0 0 3,0 0-1,0 0 1,0 0 2,0 0 1,0 0-4,0 0 4,0 0-5,0 0 4,0 0-4,0 0-4,0 0-2,0 0-1,0 0-1,0 0-3,0 0 0,0 0-3,0 0-2,0 0 2,0 0 1,0 0 0,0 0 0,0 0 0,0 0 0,0 0 1,0 0-1,0 0 0,0 0 2,0 0-1,0 0 0,0 0-4,0 0-7,0 0-18,-3 0-49,0 0-78,-2 4-89,2-3-220,-13-1-511,-1 3 0,-7-7 0,-12-6 0</inkml:trace>
  <inkml:trace contextRef="#ctx0" brushRef="#br0" timeOffset="107618.2018">5092 4291 824,'0'0'112,"-3"0"16,0 0 26,0 0 19,0 0 21,0-2 21,0 2 22,1-1 24,-1 1 21,3-2-76,0 2-9,0 0-3,0-1-17,3-2-9,7-2-12,6-4-13,8-1-16,15-3-20,11-4-19,13-4-10,6-1-13,14-3-14,0-3-7,-2 3-11,-3-1-8,-13 2-7,-8 5-5,-13 2-7,-6 2 0,-4 5-3,-7 1-2,-3 2 4,-4-1-1,-8 4-1,-2 0 3,-4 2-1,-3-1-1,-1 1 3,-2 0-9,3 2-22,-3 0-26,0 0-40,0 0-80,0-2-124,12-5-484,-9 6 0,0-2 0</inkml:trace>
  <inkml:trace contextRef="#ctx0" brushRef="#br0" timeOffset="108004.1799">5849 3873 1346,'-3'-2'113,"1"1"7,-2 1-3,4 0-8,0-2 27,4 4 23,5-4 20,10 2 10,5 0 3,9 0-86,5-1-23,-4 1-8,-4 0 5,-7 3 10,-4 1-24,-8 6-21,-1 2-16,-7 5-8,-3 2-1,-3 4 0,-3 2 0,-9 1 3,-3 0-1,-2 1-2,-2 1-1,3-6-11,5-4-25,3 0-66,4-5-119,5-18-419,2 11 0,2-5 0</inkml:trace>
  <inkml:trace contextRef="#ctx0" brushRef="#br0" timeOffset="108461.9573">6348 3863 1305,'0'0'105,"0"0"5,0 0 1,0 3 9,2-6 30,0 3 26,5 0 20,5 0 7,6 0 3,8 0-91,4 0-14,5 0-4,-1 0-2,-1 5-10,-3 4-33,-7 2-30,-5 6-20,-6 1-8,-8 2-2,-2 4-1,-8 0 2,-9 1 1,-9 1 3,-8 2 1,-13 1 4,-5-3 6,-2 2-2,6-3 4,5-6-5,7-5-18,13-5-50,8-5-146,10-36-382,1 22 0,7-5 0,4-4 0</inkml:trace>
  <inkml:trace contextRef="#ctx0" brushRef="#br0" timeOffset="108781.5975">6780 3820 657,'-10'2'92,"-7"5"19,-7 6 21,-6 5 15,1 2 12,5 6 13,5-4 13,10 2 8,6-5 4,3-6-59,6 3-27,5 0-13,8-5-22,3 0-28,10-6-82,4-1-100,0-9-335,1 4 0,0-5 0,-4-1 0</inkml:trace>
  <inkml:trace contextRef="#ctx0" brushRef="#br0" timeOffset="108994.6919">6982 3928 1184,'0'0'19,"0"0"5,0 0 29,-3 0 33,6 0 7,8 0 4,8 0 2,3-2 1,9-1-19,2-3-63,0-2-122,-9 4-246,-7 1 0,-6 0 0</inkml:trace>
  <inkml:trace contextRef="#ctx0" brushRef="#br0" timeOffset="109192.1876">6920 4067 1746,'0'3'35,"0"1"7,5 0 12,7 1 1,6-3 0,15-2-20,13-2-108,9-7-45,-2 2-248,2-1 0,-4-1 0,-8-3 0</inkml:trace>
  <inkml:trace contextRef="#ctx0" brushRef="#br0" timeOffset="109689.5369">7537 3797 872,'-4'2'61,"-1"4"23,-1 0 16,0 7 17,6-3 17,0 9 18,0-2 5,3-1 2,2-2 7,2-1-31,7-3-25,-1-3-27,4-3-11,4-3-6,-3-1-8,-3-3-4,2-5 8,-5 0 10,-6-8-2,-1 0 1,-1-5-2,-3 3 6,-2 0-5,-3 0-8,-3 0-5,0 5-15,-9 2-12,-1 7-10,0 0-4,-1 4-3,0 0 0,4 4-2,4-4-1,-1 4-3,4-4-3,2 4-2,2-4-1,0 3-4,3 1-11,0-1-35,0 1-66,0-1-115,0-9-359,0 12 0,-7-1 0,-5 4 0</inkml:trace>
  <inkml:trace contextRef="#ctx0" brushRef="#br0" timeOffset="111590.9655">2236 6545 1729,'-4'0'89,"-1"0"19,0 0 10,-1 0 13,6-1 14,0 1 16,0 0 9,0 0 1,0 0 0,0 0-52,0 0-34,0-2 4,5 1-7,4-4-11,9-2-15,4 0-16,11 2-6,2-5-1,0 5-5,-1 3 0,-7 2-1,-4 7-22,-8 4-3,-5 5 1,-4 4-2,-2 3 3,-4 0 0,0 1-4,-4 1 7,-3 0 1,-8 0 1,-6-3-1,-9-1 2,-8 1-1,-2-2 3,-7-5-5,2-4-5,2-1-16,6-7-34,14-3-60,11-8-158,14-9-402,11 3 0,13-3 0</inkml:trace>
  <inkml:trace contextRef="#ctx0" brushRef="#br0" timeOffset="111891.8624">2639 6441 951,'0'-1'79,"0"-1"13,-3 2 26,-3 4 24,-6 1 15,-6 14 13,-6 1 10,-3 9 4,1-2 5,2 4-64,12-4-8,6 2-9,6-5-25,9-3-25,7-1-12,9-6-18,5-5-52,12-5-119,3-9-389,0 0 0,-4-7 0</inkml:trace>
  <inkml:trace contextRef="#ctx0" brushRef="#br0" timeOffset="112146.3183">2948 6495 1564,'0'0'26,"0"0"24,1 0 27,7 0 14,8 0 10,11 0 5,11-2 1,8-1-14,0 1-48,-7-3-64,-9-3-81,-3 2-328,-15 3 0,-9 3 0,-3 0 0</inkml:trace>
  <inkml:trace contextRef="#ctx0" brushRef="#br0" timeOffset="112350.501">2957 6631 2319,'0'2'40,"4"-1"8,7-1 3,8 0-1,7-1-2,13-5-21,6-2-49,8-4-139,-2-10-319,-9 8 0,-3 2 0</inkml:trace>
  <inkml:trace contextRef="#ctx0" brushRef="#br0" timeOffset="113507.2601">3557 6346 823,'-3'0'105,"0"2"13,-3-1 6,-2 3 11,1 0 10,1 5 15,3 4 20,0 2 16,3 4 10,0 3-76,3 4-19,-3 1-10,6 2-3,4-2-8,1-1-5,6-6 0,4-3-12,0-4-9,-2-6-4,4-5-5,-2 0-1,0-5-2,-6-5 0,3-3-1,-3-2-5,-7-6-13,-3-2-6,0-1-8,-4-2 0,-4 0 0,0-5 6,-2 2 7,-3 0 15,-1 2 14,-4 2 11,2 6 0,-1 4 3,0 8 1,0 1 2,-8 4 7,2 0 1,0 0 4,-1 0-7,3 1-10,2 2-10,5-2 1,1 2-3,2-2 1,3 0-8,1 1-8,-2-1-10,4 1-10,0 0-10,-3-2-3,3 0-5,0 0-2,0 0 1,0 0 2,0 0-1,0 0 2,0 0-1,0 0 2,0 0-2,0 0-2,0 0 1,0 0 2,0 0-1,0 0-3,0 0-1,0 0 1,0 0 1,0 0-2,0 0 6,0 0 0,0 0 1,0 0-1,0 0 0,0 0 0,0 0 0,0 0-2,0 0-2,0 0-3,0 0-2,-3 0 1,3 0-2,0 0-1,0 0-1,0 0 0,0 0-3,0 0-2,0 0 2,0 0-1,0 0 0,0 0-2,0 0 0,0 0 0,0 0 2,0 0-4,0 0 1,0 0-2,0 0-3,0 0-3,0 0 2,0 0-2,0 0 0,0 0-4,0 0-2,0 0-2,0 0-6,0 0-13,0 0-15,0 0-18,0 0-15,0 0-6,0 0-9,0 0-9,0 0-10,0 0-24,0 1-30,0-2-12,0 1-46,0 0-93,0-8-291,0 8 0,0 0 0,0-1 0</inkml:trace>
  <inkml:trace contextRef="#ctx0" brushRef="#br0" timeOffset="124991.8264">16959 3358 781,'0'0'76,"1"0"23,1 0 19,-1 0 30,2 0 27,-3 0 20,0 0 11,0 0 8,0 0 1,0 0-58,0 0-23,0 0-20,0 1-18,4 3-29,-4 3-26,0 4-21,3 4-10,-3 5-9,3 9-1,0 3 5,-3 8 3,4 9-2,2 6 0,-1 4 0,-1 8 0,2 6 0,-3 4-1,0 6-1,6 4 0,-1 6 2,-1 3 0,7 5-1,-4 5 1,1 3 2,1 2 0,-2 9 7,3-1 5,-2 4 7,2 2 1,0 3-2,1-1 4,-4 5 0,4 3 4,-7 1 1,1 4 2,-2 5-2,0 2-1,-5 3-2,2 4-1,-3 5 1,3-2 1,-3 3 3,-3 3-7,-3 1-1,-4 2 0,-1 0-2,-3 0-3,1 4-3,3 2-1,2-3 3,-1 5-6,5 2-2,-3 6 4,-2 1 6,4 4-2,-4 4-2,-2 4 2,1-2 4,2 0 1,-6 5-1,2-5 2,3-1-1,3 1-3,-2 3 0,3-1 14,0 2 8,-4 4 8,-3 6 6,-1-4 5,-3-2 1,-2 2 10,6-5 6,-1-4 7,5-3-2,1-5-7,7-6-2,0-7-4,0-6 4,3 0 9,-2-8 14,4-3-3,-1-1-1,1-5-4,2-5-5,-1-6-5,3-8-4,8-6-10,3-5-10,7-8-16,1-5-17,4 1-10,-2-3-3,-1-1 0,-5 1 4,-5-5 0,-1-4 3,-5-2 18,-2 1 19,-2 0 17,-2 4 9,3 3 9,-3 1-2,0 1-8,-1-4 1,-3-1-8,-1-7 3,0-9-16,1-6-36,-2-10-102,2-13-112,2-16-144,10-16-324,-8-18-458,-3-25 0,-1-33 0</inkml:trace>
  <inkml:trace contextRef="#ctx0" brushRef="#br0" timeOffset="126689.9926">18494 4360 1091,'3'-3'84,"-1"1"46,2-1 46,-1 0 30,-2 3 16,-1 0 10,0 0 6,0 0 3,0-1 1,0-1-52,-4-1-30,-2-1-42,-5 3-39,-2-6-21,-4 4-11,-2 0-5,1 3-7,0 0-2,4 0 1,-1 6 0,4 2 0,-2 5-5,1 6-3,1 5-4,3 6-3,-3 8 0,3 0 2,1 2-1,2 1-1,2-4 2,6-6-2,5-7 4,4-10-2,7-9-6,4-4-8,4-7-12,-1-6-11,-2-5-7,-6-6-15,-2-5-9,-6-3-8,0-2-4,-3 1-3,-2 4 0,-2 3 1,0 8 6,-3 9 8,0 6 6,2 2 17,-2 7 7,1 6 10,2 1 0,0 7 1,1 2 0,3 3 0,-1-4-145,15-4-491,-15 2 0,4-3 0,7-5 0</inkml:trace>
  <inkml:trace contextRef="#ctx0" brushRef="#br0" timeOffset="127033.2377">18676 4112 1549,'0'0'43,"0"1"17,2 4 13,-1 8 6,8 9 3,-1 13 2,2 11 5,7 8 1,-4 4 1,-2 6-18,-5-1-19,-3-5-11,-2-4-10,-5-3-3,-8-5 0,-8-3-1,-9-2-80,-12-7-116,-14-2-295,-11-2 0,-8-13 0,-5-10 0</inkml:trace>
  <inkml:trace contextRef="#ctx0" brushRef="#br0" timeOffset="127328.8369">17821 4225 2395,'-22'11'140,"-7"9"11,-5 12 9,-7 10 4,12 3 1,8 10 1,12 2 1,6 4-2,9-3-41,11-2-168,13-6-159,1-28-507,15 13 0,8-8 0</inkml:trace>
  <inkml:trace contextRef="#ctx0" brushRef="#br0" timeOffset="131523.9565">20597 4425 698,'4'-1'57,"-1"0"27,0-1 18,1 1 25,-2 1 24,-1 0 31,2 0 20,-3 0 17,0 0 11,2-2-27,-2 2-22,0-1-24,0 1-11,0-3-22,1 2-22,1-3-31,1 0-15,0-1-10,1-4-9,2-1 2,2 0-3,1 0-2,4-2-4,0 2 0,-2 2 1,2-3 2,-1 2-3,1 0-6,-1-1-1,6 0-6,-3 3-1,2 0 1,1-1-3,-5 4-2,-2 0-3,-1 0-3,-4-1-1,1 3 0,-4-1-1,4 1 1,3 1 0,1 1 1,2-1-2,-2 1-2,3 0 0,-2-1 2,-3 1-1,2 1-1,-3-1 0,1 0 1,2 2 0,-2 1-6,0 1 5,0 3 1,1-1 0,3 5-1,-3-1 0,2 1 2,-3 1 0,0 4 1,2-1 0,-7 3 6,-4 4 1,3 0 5,-6 3 3,0 3 11,-7 4 12,-4-1 26,-11 1 12,-10 1 4,-6-1 0,-4-1 0,3 0-2,3-6-6,9-3-2,7-5-4,8-6-8,3-4-28,0-3-10,6-4-7,-3-5-1,0-7-2,2-2-1,4-2 0,1 0-4,4 1-6,-1 4-4,4 3 1,5 2-4,5 0 4,6 3 1,6-3-1,6 0-3,4 1 2,-1 3 4,1 1-2,-4 4 2,-4 5-2,-5 7-1,-1 3-1,-5 7-1,0-2 2,1 2 0,2-3 3,-2-1-4,3-3 2,-3-3-10,-2-5-34,0-2-52,-5-3-69,3-2-166,-6-3-491,3 0 0,1-9 0,4-5 0</inkml:trace>
  <inkml:trace contextRef="#ctx0" brushRef="#br0" timeOffset="131989.9258">21428 4421 1821,'-10'-8'99,"1"-2"41,0-4 12,0 0 3,9 6 4,0 5 15,0 0 17,1 2 7,4 0 1,4-1-31,7 0-63,7-1-42,11 0-13,4 2-1,4-1-6,2 5-16,-5 8-16,-6 7-8,-9 7 3,-10 6-3,-8 5-3,-3 1 0,-3-3 0,-6-3 11,-3-4 17,-3-3 19,-15-5 13,-10 0-1,-11-4 3,-9-5 2,-8-3 3,4-2-13,5-3-30,15-5-54,17-3-90,21-8-157,20-9-147,20 6-264,16-4 0,13-2 0,8 2 0</inkml:trace>
  <inkml:trace contextRef="#ctx0" brushRef="#br0" timeOffset="132331.0577">22014 4299 1535,'0'-1'111,"-5"1"25,-5 0 23,-7-2 20,-1 4 13,-8 2 12,-1 5 14,5 5 6,5 3 4,1 9-75,10 6-24,3 0-24,3 6-23,3-1-19,6-3-10,4-1-11,4-3-15,11-6-5,1-4-7,4-5-48,3-4-137,20-8-564,-11-3 0,3-3 0,5-8 0</inkml:trace>
  <inkml:trace contextRef="#ctx0" brushRef="#br0" timeOffset="132883.9083">22867 4214 1608,'0'-5'90,"0"-4"57,0 1 35,-3 1-3,3 2 7,-1 5 10,-1 12 15,-1 13 4,3 16 4,0 14-54,0 15-33,-2 3-56,4-2-34,-2-7 4,0-8-6,-2-12-11,-1-12-13,-1-6-34,1-9-52,-1-12-249,2-3-355,-1-9 0,3-9 0,-1-11 0</inkml:trace>
  <inkml:trace contextRef="#ctx0" brushRef="#br0" timeOffset="133080.5641">22735 4466 1388,'-4'-3'140,"1"1"22,3-1-2,0 1-6,0-1 27,7 2 6,6-1 2,11 1 2,13-2 0,17-2-103,13-2-183,19-21-492,-6 17 0,-3 0 0,-8-2 0</inkml:trace>
  <inkml:trace contextRef="#ctx0" brushRef="#br0" timeOffset="133676.1253">23358 4292 1419,'0'0'138,"-2"0"33,2 0 9,-1 0 16,2-1 11,5-2 4,3-1 6,8-3-1,8-2 2,10 1-78,2 4-60,0 1-34,-7 2-11,-5 5-17,-10 4-10,-4 10-4,-8 3-7,-2 7 2,-5 2-1,-10 4-1,-2-4 2,-11 0 3,-7-4 2,4-2 4,6-8-1,10-3 1,10-6 2,4-4-2,4-3 1,4 0 1,7 1-2,5-1 0,8 0-2,4 5-2,-2 1 0,-4 5 0,-3 4-2,-4 2 0,-7 0-2,-3 4 2,-5 1 2,-4-2 6,-6-1 11,-8 3 4,-10-5 3,-3-1 2,-10-3 2,-2-4 2,1-6 0,-3-1-8,4-7-28,7-4-55,9-3-140,12-13-520,8-1 0,10-2 0,12-5 0</inkml:trace>
  <inkml:trace contextRef="#ctx0" brushRef="#br0" timeOffset="134210.8233">23931 4375 1710,'0'0'66,"0"3"26,0 5 17,0 6 8,0 0 4,0 11 3,3 5 1,7-3-1,0-2 6,6-2-29,4-5-21,5-7-16,5-7-9,5-1-4,-2-7-3,3-5 1,-4-8-3,-2 0 2,-6-7-5,0-4-5,-8 5-10,-5 2-14,-5 5-9,-6 8-4,0 8 0,3 4-3,-3 11 1,7 8 0,3 9 4,2 11 10,6 9 15,4 4 19,7 4 13,-8 3 12,-3 0 25,-9-5 19,-15-1 21,-15-8 19,-11-1 7,-10-9-7,-12-5-12,-5-9-11,-4-6-13,1-9-51,5-7-99,3-3-95,13-11-197,11-1-562,11-5 0,11-3 0,8-8 0</inkml:trace>
  <inkml:trace contextRef="#ctx0" brushRef="#br0" timeOffset="135661.7907">25499 4141 855,'0'0'22,"0"0"6,1 0 8,-1 0 7,2 0 10,-2 0 22,0 0 24,0 0 30,0 0 38,0 0 12,0 1 21,0-1 8,0 0-3,3 0-8,-3 0-10,0 0-21,0 0-25,0 0-30,0 0-35,0 0-32,0 1-23,0 1-14,0-1-2,0 1 4,0-1 4,0 0 5,0 0 8,-3 4 8,-2-2 2,-1 1 8,-4 3 4,-1 3 6,-1 2 13,-3 6 5,-9 5 13,-4 4 11,-10 6 2,-6 4 0,-4-3 3,-6 2-3,4-9 1,2-4 9,9-4-6,4-4-6,8-7-13,6-4-14,9 1-8,6-2-8,3-2-8,3 1-5,3 0-9,-3-2-15,0 0-8,0 0 1,0 0 0,3 0-1,6 0 0,9 0 0,8 0 0,16 0 2,9 0 5,15 0-1,8 1-3,7 2-1,-2 2-2,-4 3-2,-12 0 0,-16 2-4,-10-4 0,-15-1-5,-9-1-8,-7 0-16,-3-2-33,-3-2-47,0 2-45,3-2-87,-1 0-190,-1 3-404,1-3 0,-1-3 0,-4 3 0</inkml:trace>
  <inkml:trace contextRef="#ctx0" brushRef="#br0" timeOffset="136033.5713">25121 4741 2943,'0'0'85,"0"0"11,0 0 6,2 0 1,2 0 2,10 0 2,10 0 0,15 0 1,15 0 1,14 0-71,7 0-16,2 0-11,-4 0-8,-11 0-14,-12 2-24,-10 1-61,-11-3-98,-6 3-91,-2-11-378,-5 7 0,-2-2 0,1 2 0</inkml:trace>
  <inkml:trace contextRef="#ctx0" brushRef="#br0" timeOffset="136758.0194">26487 4109 1599,'0'-2'146,"-1"0"16,-2 2 5,2-2-1,-4 1 11,1 1 16,-4 3 11,-7 9 8,-2 3 9,-7 12-107,-3 10-25,-4 6-5,-4 6 3,2 5 7,4 2-5,4-4-11,14-1-11,8-2-2,6-6-8,5-5-6,14-4-6,7-6-6,7-6-9,8-5 0,-1-6-6,0-8-7,-6-3 0,-7 0-5,-3-7 0,-9 0-6,-7-3 1,-5-3-7,-3-1-3,-3 1-3,0-4 0,-6-1-2,-2 1 2,-5-2-2,-7 0-5,-7 3 0,-3 3-10,3 6-12,3 4-22,4 0-27,5 3-53,9 3-111,3-6-107,5-3-316,4 3 0,3 3 0,10-5 0</inkml:trace>
  <inkml:trace contextRef="#ctx0" brushRef="#br0" timeOffset="137369.7566">26903 4284 1440,'-8'0'98,"-2"0"37,-10 1 27,-7 7 25,0 8 25,0 6 18,4 7 5,4 11 5,3-1 3,8 6-65,6-1-28,4-2-31,13-4-24,6-8-25,12-3-23,15-6-15,9-9-6,-3-3-3,1-7-1,-9-6-2,-11-8-2,-8-4-2,-9-6-2,-9-8 1,-6-5 6,-3-7 12,-7-2 19,-11 1 13,-1 0 10,-6 9 3,-7 7 1,4 8-3,-2 9 0,0 2-1,-1 6-7,4 1-9,3 2-21,2-2-13,5 1-12,4 0-4,2 0-2,5 1 0,1 1 1,2 1-2,-1-1-6,4-2-23,0 3-18,0-1-24,0-2-23,0 0-20,0 1-13,0 2-25,0-2-52,0 2-102,0-2-106,-3 3-274,-3-1 0,-8 0 0,-5 3 0</inkml:trace>
  <inkml:trace contextRef="#ctx0" brushRef="#br0" timeOffset="147219.2372">19096 5862 1680,'0'0'53,"-2"0"10,1 0 3,-1 0 2,2 0 4,-1 0 4,1 0 1,1 0-4,-2 0 9,1 2 4,0 8 10,0 7 6,0 7 3,0 10 1,0 12-2,1 0-3,-1 0-2,0-3 7,2-3-11,-1-7-35,-1-7-30,2-6-14,-2-6-2,1-6 23,-1-4 5,0-2 1,0-6 0,0-8 1,-3-7 2,-3-7 0,-1-16-2,-4-4 0,5-1-4,2-5-26,2 6-11,4 9-3,2 5 4,9 9-2,3 3 0,3 6 0,7 2-3,-2 3-5,3 1-5,-3 5-6,3 1-5,-1 4-8,-5 5-10,-1 3-5,-7 2 1,-6 8 0,-3 0 6,-8 3 8,-6 3 10,-7-1 10,-3 2 11,-4-1 8,-1-1 7,6-1 6,4-8-4,9-3 0,3-5-7,3-4-7,0-2 3,3-2-3,7 0-1,1 0 0,8 0-2,6 3 2,2 5 1,3 4 1,-3 4 2,-2 3 2,-2 1-7,-10 5-3,-2-4 1,-7 2 2,-1-4 2,-6 1 0,-4-7 6,-5 3 0,-6-3 3,-6-1 1,-11-5 1,1-2-1,1-4-20,-1-2-62,13-9-101,12-2-162,5-2-306,8 1 0,16-8 0,5 0 0</inkml:trace>
  <inkml:trace contextRef="#ctx0" brushRef="#br0" timeOffset="147579.6419">19662 6007 1619,'-8'4'135,"-2"6"25,-4 5 8,-2 4 8,3 8 12,10-1 10,-1 4 5,8-4-10,5-2 5,5-4-74,3-4-45,5-9-18,-1-4-3,6-5-6,-1-6-11,-1-5-10,-4-5-1,-7-1 10,-8-6-10,-6-3-8,-9 3-6,-9-1-8,4 3-18,-3 5-29,0 8-49,7 3-96,14 2-517,-4 5 0,0 0 0,4 0 0</inkml:trace>
  <inkml:trace contextRef="#ctx0" brushRef="#br0" timeOffset="147920.3277">19925 5982 1734,'0'5'75,"0"5"27,2 7 11,2 5 17,2 3 4,0 6 3,3-2 8,5 3 10,-4-7 10,1-4-43,1-7-1,3-7-19,1-3-9,1-4-12,3-7-2,-1-7-3,-2-3-9,-1-7-14,-7-6-21,-3-3-7,-3 1-27,-3 3-19,0 8-35,-3 3-115,6 2-179,-3 8-278,0 2 0,8 3 0,4-2 0</inkml:trace>
  <inkml:trace contextRef="#ctx0" brushRef="#br0" timeOffset="148323.6451">20355 5975 1623,'0'15'63,"0"6"5,0 4 1,0 9-1,2-8 3,-1-1-1,-1-4 4,2-4 36,-2-6 49,0-7-46,0 0-3,0-4-2,0-4 3,0-8 2,0-8-4,0-2-3,3-6-5,1 3-34,7 4-43,4 7-5,5 6-5,5 5-3,1 3-4,-1 3-7,-2 5 3,-6 3 0,-4 4 2,-4 6-2,0-1-11,3 5-3,-1-4-11,3 1-42,3-4-84,9-7-165,-7 1-254,9-6 0,6-4 0,7-7 0</inkml:trace>
  <inkml:trace contextRef="#ctx0" brushRef="#br0" timeOffset="148807.4561">20915 5995 1785,'-12'-6'73,"-6"2"12,0 1 8,-2-1 9,4 8 7,7 6 5,4 2 5,4 5 1,2 3 2,5 0-59,2 0-18,2-5-5,3 0-32,-1-5 26,3-4 6,-5-5 1,5-2-3,-3-10 1,5-2-5,-4-11 2,1-8 5,-4-8-11,3-6 21,-6-12-37,-1-8-12,-2-4-4,0 2-1,-4 6 1,0 13-4,0 11-17,1 17 3,-1 12 10,0 7 14,0 12 13,0 12 14,0 14 7,0 12 0,0 15 2,0 7 8,3 8 19,0-3-9,3-6-11,8-5-33,1-10-62,1-14-129,4-23-500,-7-2 0,1-10 0,5-7 0</inkml:trace>
  <inkml:trace contextRef="#ctx0" brushRef="#br0" timeOffset="149220.7436">21383 5941 1798,'-9'0'68,"-5"0"12,-2 2 8,-5 4 16,7 2 9,2 3 7,2 4 9,7 3 5,1-1 7,4-3-40,3 0-22,5-5 0,-3-1 7,7-6-6,4 0-7,-4-5-9,5-4-5,-2-4-6,-4-3-7,-4 0-13,-1 0-19,-8 7-12,0 2-10,0 8-7,0 5-2,1 6 3,1 1-11,2 6-38,4 1-35,4-1 2,4-7 19,5-3-25,1-5-68,2-5-94,4-9-255,-7 1 0,-5-3 0</inkml:trace>
  <inkml:trace contextRef="#ctx0" brushRef="#br0" timeOffset="149533.6903">21571 5958 1574,'0'-4'121,"0"-1"3,0 5 6,0-3 11,0 3 20,2 7 11,1 6 6,-2 1 3,4 7 3,3 2-118,-4-1-4,3-3 0,-2-2 5,-2-7 28,-3-3-10,0-3-5,0-4 0,0-4 1,-2-5 6,-2-9 1,2-5 1,-3-7-1,3-4-14,2 2-40,0 1-11,2 7-10,6 9-9,5 3-30,11 5-96,18-3-234,7 6-372,8-4 0,1-4 0</inkml:trace>
  <inkml:trace contextRef="#ctx0" brushRef="#br0" timeOffset="149999.8129">21908 5900 1556,'-3'17'48,"3"7"2,0 3 3,0 6 0,3-5 19,6-7 15,2-4 48,7-6 13,3-7 4,0-4-38,3-4-5,0-7-5,0-7 0,-5-3-3,-2-6-17,-4 1-12,-6 8-59,-3 2-22,-2 7 1,-2 9 2,0 4 2,5 9 1,-2 13 1,7 10 2,5 8-2,0 9 4,6 6 13,2-1 12,-8 4-3,-9-3 9,0-5 15,-15-4 17,-15-4 14,-14-6 4,-13-3 3,-21-6-6,-8-8-6,-6-7-33,5-9-92,16-15-115,14-24-526,24-1 0,17-15 0,20-11 0</inkml:trace>
  <inkml:trace contextRef="#ctx0" brushRef="#br0" timeOffset="150319.4799">22608 5560 2029,'0'-1'51,"0"1"19,3 5 18,0 12 8,-1 15 7,2 18 2,2 11 4,-3 11 6,2 1 5,-1-3-38,-2-8-9,-2-8-18,0-6-19,1-9-27,1-7-103,34-8-515,-30-8 0,4-8 0,3-6 0</inkml:trace>
  <inkml:trace contextRef="#ctx0" brushRef="#br0" timeOffset="150496.0856">22883 5997 2110,'0'0'11,"0"4"4,0 4 1,0 7 3,0-1-15,4 11-47,5-2-119,-5-1-232,7-2 0,-2-3 0</inkml:trace>
  <inkml:trace contextRef="#ctx0" brushRef="#br0" timeOffset="151339.527">23105 6012 1524,'-3'0'28,"1"0"5,2 0 7,-1 5 12,-1 2 15,4 5 6,-1 7 2,1 4 1,1 2 1,0-3-25,0-2-4,0-3 5,0-5 31,-3-4-3,1-5-12,-1-3 1,0-4 9,0-7 2,0-7 1,0-10 2,0-7 4,0-5-5,6 0-20,5 4-5,4 9 0,2 7-4,5 6-11,-3 7-4,-2 5 4,0 2 2,-7 9-1,-2 8-1,-4 8-16,1 7-5,-4 6-4,4 2-1,2-1 0,6-3-1,1-4-7,0-4-10,-1-7-10,-2-7-44,-2-11-54,0-3-74,-3-8-79,-3-13-48,0-6 0,2-7-1,-4-6 5,1 0 21,-1 6 59,1 8 82,-2 9 60,2 5 86,-2 9 128,4 3 92,0 0 20,2 3 14,6 2 8,3-2-11,1 1-48,8-2-39,0 1-4,-1-6-12,-3-4-50,-3-3-44,-8-4-21,-6-1-13,-2-8-11,-5 0-5,-5 2-3,-2 6-2,-7 5-1,-1 4 6,-1 9 5,2 8 6,6 6 9,3 7 13,8 7 6,1 7 2,1 1 1,8 0-2,3 3-5,6-4-14,7-4-42,9-7-171,0-4-505,2-9 0,-1-8 0,4-9 0</inkml:trace>
  <inkml:trace contextRef="#ctx0" brushRef="#br0" timeOffset="157382.2085">25833 3962 552,'0'-3'21,"0"1"8,0 0 5,0-1 11,0 0 14,0 2 13,0-1 15,0 2 12,0 0 14,0 0-6,0 0 3,0 0 1,0 0-2,0-1-3,0 1-4,0-2-13,0 1-12,-3-3-9,-2 3-10,1-5-6,-5 1-3,1-1-4,2 2-4,-3-6-4,-4 4-7,2 1 5,-1-2 4,0-1-4,-3 2-1,3 0-3,0-2-5,-3 4-3,-2-2 0,-1 1-2,-1 2 0,-1-1-4,-1 0-5,3 1-1,2 1 1,-1 0-2,5 0 0,-6-1 2,3 2-4,-8 0 2,-1 1-2,0 0-1,0 0-2,-1 0 3,1 0-4,1 0 1,5 0 0,1 0-1,1 0 0,-1 0 2,2 0-2,-3 0 1,0 2 1,-2 3-1,1-1 2,-1 3 0,-1 0 2,0-1 2,3 2-1,0 0 0,-1-1 1,3-1 2,-1 3 1,-2-1 0,1 1 0,0-2 0,-1 3 1,1-1-2,1 1 2,2 1 0,1-1-4,3-2-2,3 2-1,0 1 2,1 0-2,-4 3 0,2-1-3,0 0 0,-1 0-2,1-1 0,4 3 3,-1 0-4,0 1 1,2 0-2,1 2 1,0 0 2,0 1 0,1-2 1,-1 6-1,2 2 0,-6-4 2,0 4 3,0-1 0,0-1 0,4 1-1,2 2 2,1-2-3,0-2 2,0 2 3,0-2-1,1 0 0,-1-2-2,2-2 2,-1 0-1,3 1 3,0-2-2,1 0 2,-1-2-2,7-1 4,-4 2 1,1-1 3,4 0 0,-2-3 1,2 2 1,-3-2 0,3 0 0,-4 0 2,1 1 1,-3 1-4,1-2-2,0 5-1,3-1-2,1 0-1,-4 1-2,6 0-3,-2 0 0,1-2-4,-3 0 0,2-1 0,-1-1-1,1-1-1,1 1 1,1-3 1,2 1 3,5 1 3,1-2-1,3 0 0,3-1-1,-3 0 1,-3 0 0,-2 0-1,-2 1 1,0-4-2,0 0-3,2-2 1,2-1 2,2-3-1,1 0 0,7 0 0,4 0 1,3 0-1,5-3 0,1 1 0,-5-5-1,3 0-4,-3-3-1,-7 0 2,1-1 1,-6 0-1,-3-3 1,-3 2 0,-1-2-1,-1 1 2,-5-4 0,2-2 3,0 1-2,0-2 1,3 0-2,1 0-1,-2-1-1,2-1 2,4-2 1,-5-1-3,2-1 2,-2-5-1,-3 2 0,-4 2-1,-1-4 1,-4 2 0,-4 0 0,0 0-3,0-3 1,-3-2 0,0-2-4,3 0 3,-3-8-1,0 3 0,0 3 0,0 1 1,0 3 0,0 7 0,0 3-2,-3 1 2,-3 2 3,0 0-3,-7-1 1,2 1 0,-5 1-1,2 3 2,-1 2 0,1 1 0,-2 7 5,5-2 1,-2 3 1,2-1 2,1 2 3,1 0 1,-5 1 2,8-2-4,-5 2 3,3-2 0,0 2-2,2 3-3,3-3 2,-2 1-2,1 3-4,0-4 0,1 4 1,-2-3 3,0 2-3,-1-2 4,-1 3 1,0-2-1,-3 1-1,4 1 1,-1 0 0,1-2-3,3 2 0,0 0-4,0 0 2,0 0-2,1 0-2,1 0 0,-1 0-3,2 0 3,-1 0 0,1 0 3,0 0-5,0 0 3,0 0-7,0 0-7,-2 0-9,1 2-22,1 1-50,-3 1-137,3-4-551,0 7 0,3-3 0,-8 2 0</inkml:trace>
  <inkml:trace contextRef="#ctx0" brushRef="#br0" timeOffset="160263.6626">25162 6029 1006,'0'0'118,"1"0"43,-1 0 28,2 0 26,-4 0 14,2-1 17,-1-3 16,-2 4 13,1-5 9,1-2-83,-1-1-31,2 1-40,2-3-26,2-4-26,4 2-14,1 0-14,7-3-18,5 3-7,-1 2-9,7-2-1,0 5 1,5 0-4,0 0 0,-2 2 0,-2 2-3,-1 1-2,-6 2-1,-4 0-4,-1 5-6,-2 4 0,-8 1 0,0 6 0,-5 4 0,1 4 0,-7 1 2,-2 4 2,-2 5 2,-5 0 1,-4 1 4,-6 0-1,-1-1 1,-2 0 1,-1-5 3,-2-1 0,-2-5-1,9-4 1,0-5 2,8-5 6,3-3 0,6-6 0,1-3-1,4-6 3,-1 0-7,2-2-2,8-3 3,7 1 1,6 2-4,8 0-2,7 0 0,10 4 0,1 2 0,4 2-5,0 1 4,-7 4 1,-9 1-4,-7 5-3,-7-4 0,-5 8-7,-3 0-10,-4-3-16,-1 0-44,-1-3-75,1-3-101,-1-6-495,2 1 0,0 0 0,2-3 0</inkml:trace>
  <inkml:trace contextRef="#ctx0" brushRef="#br0" timeOffset="160753.7466">25913 5944 2024,'0'0'134,"0"-1"21,0-1 2,0 0 6,3-5 4,3 4 6,3-3 2,4 0 2,4 1 2,1 1-97,0 1-36,2 1-22,-1 4-1,-1 1-5,3 6-5,-4 3-5,-4 8-3,-2 0-2,1 6-2,-8 0 1,-2-1-1,-1 1 2,-4 1 0,-6-4 0,-4 2 4,-9-2 0,-10-5 0,-4 1 3,-2-2 2,2-7 0,9-3-1,7-6-6,7-1-31,8-6-92,3-6-134,12-12-430,3 2 0,14-7 0,11-4 0</inkml:trace>
  <inkml:trace contextRef="#ctx0" brushRef="#br0" timeOffset="161037.8533">26400 5857 1887,'-7'0'71,"-2"0"45,-6 5 23,-9 7 15,-5 7 11,2 5 3,-5 12 1,11-2 4,11 3 2,8-1-45,8-4-25,12-3-43,5-5-28,6-3-15,8-9-26,-2-4-83,4-6-121,-3-16-440,-3 11 0,5-6 0,-1-4 0</inkml:trace>
  <inkml:trace contextRef="#ctx0" brushRef="#br0" timeOffset="161306.3187">26794 6003 1701,'0'0'116,"0"0"5,0 0 21,4-2 14,3 0 6,8-2 4,3 1 3,14-2 5,10-2 1,9-1-104,6 2-12,1-3-7,-9 1-67,-10 5-107,-13-4-111,-15-6-345,-7 9 0,-7-1 0,-5 3 0</inkml:trace>
  <inkml:trace contextRef="#ctx0" brushRef="#br0" timeOffset="161614.975">26856 5695 1767,'0'0'55,"0"6"38,0 5 16,0 11 9,3 9 3,3 10 2,-3 7 2,4 6 2,-3-4 2,0 3-19,-1-4-36,0-5-37,-3-3-17,2-8-83,6-8-210,-2-6-261,7-7 0,2-9 0,9-6 0</inkml:trace>
  <inkml:trace contextRef="#ctx0" brushRef="#br0" timeOffset="162219.8109">27318 5801 1638,'0'-2'66,"0"-1"8,0 3 24,6-3 14,1 0 8,7 0 11,2-2 10,6-1 2,4 0 4,-4 3-58,-2 1-7,-1 0-8,-6 6-27,-2 6-11,-2 4-11,-6 8-15,1 2-21,-8 4 7,-8 1-4,-7 2 8,-10-2-3,-4-1 6,-2-3 3,10-3 1,10-8 10,8-4 18,7-6 18,8-3-5,6 1 3,2-4-7,4 2 5,10 0-4,0 0-4,0 0-3,4 2-6,0 1-16,-4 4-6,0 5-3,-1 9-5,-11 0-6,-7 4-7,-6 0 3,-5 1 3,-8-2 9,-8-2 6,-9-2 4,-8 1 1,-11-6 5,0-1 0,-4-8 5,6-3 2,6-2-22,9-7-55,9-5-115,21-18-516,1 3 0,11-11 0,12-2 0</inkml:trace>
  <inkml:trace contextRef="#ctx0" brushRef="#br0" timeOffset="162788.8253">27834 5912 1576,'0'5'60,"-3"6"23,0 5 9,0 8 4,3 3 3,-3 6 6,8-6 2,5 0 7,5-10 5,7 0-21,5-9-27,1-5-19,5-5-7,-1-5-2,0-4-1,-7-4-4,-4-7-1,-7-4-4,-8-1-6,1-3-4,-4 4-6,-3 9-8,3 5-5,0 8 2,0 4 1,2 9-1,3 3 9,0 11 11,1 6 20,8 11 20,4 5 12,2 8 20,5 1 6,2 6 5,-3-1 18,-10 0 23,-7-2 12,-11-2 1,-17-4-10,-14-2-19,-16-3-12,-8-4-8,-14-2-6,-1-11-5,3-9-18,8-9-25,7-5-36,13-16-58,11-7-62,14-5-80,9-15-188,9-11-513,17-5 0,11-8 0,9 1 0</inkml:trace>
  <inkml:trace contextRef="#ctx0" brushRef="#br0" timeOffset="163136.7969">28612 5958 1775,'0'0'69,"2"0"15,-2 0 11,4 0 22,4 0 7,4 0 6,8 0 0,8 0 2,10-1 2,8 1-46,1-3-24,1-2-20,-7 2-36,-9 1-78,-13-1-64,-8-2-122,-7 1-250,-2 1 0,-2 2 0,0-4 0</inkml:trace>
  <inkml:trace contextRef="#ctx0" brushRef="#br0" timeOffset="163365.2226">28635 6116 2129,'0'4'69,"0"-2"4,0 0-10,0 1 31,7 0 6,7-1 4,12-1 0,11 1-4,16-2-30,7 0-126,11-3-179,-11 1-288,-1-1 0,-7-4 0</inkml:trace>
  <inkml:trace contextRef="#ctx0" brushRef="#br0" timeOffset="163988.6461">29732 5509 1030,'-6'2'64,"-1"1"32,-3 8 36,-6 7 31,-1 6 24,-4 14 16,-6 6 14,0 4 11,-4 5 6,1 8-21,4-3-29,6 1-27,8-1-30,8-1-26,2-4-21,7-7-11,8-3-8,1-8-5,8-6-5,7-7-8,7-6 0,-3-10-4,5-4-10,-5-4-14,-3-6-21,-6-4-14,-9-4-12,-9-4-6,-3-3 1,-9-3 2,-7 4-5,-7-2 0,-6 4 5,-7 5 7,-3 7 19,0 4 11,5 1 4,4 3-10,8 3-55,6-3-118,10-3-160,1 3-249,7 0 0,8 0 0,14-3 0</inkml:trace>
  <inkml:trace contextRef="#ctx0" brushRef="#br0" timeOffset="164975.2854">30018 5806 927,'-6'5'73,"-4"6"27,0 5 31,0 11 21,3 2 8,2 9 11,3 3 10,2 0 18,0-5 8,5-4-41,2-1-19,2-6-19,5-6-32,4-5-2,3-3-1,6-5-8,0-3-8,2-3-17,8-6-5,-5-1-7,1-5-9,-6-4-6,-6-6 2,-3 1-13,-10-7-8,-5-2-1,-6-4 5,-9-6 15,-6-1 6,-9 0 11,-3-1 4,-8 7 2,3 7 0,-1 10-2,5 7-2,5 7 0,8 4-6,6 0-12,4 0-12,4 1-8,1-1-1,2 2-4,-1-2-4,1 1 4,1-1-1,0 0 4,0-1-1,0 1 1,0 1 5,0-1 4,0 0 0,0 0 6,0 0 0,0 0-3,0 0 0,0 2-6,0-2-1,0 0-6,0 0-5,0 0-6,0 0 0,0 0-6,0 0 4,0 0 2,0 0 4,0 0 4,0 0 1,0 0 4,0 0 4,0 0 1,0 0-5,0 0 4,0 0-5,0 0-5,0 0 0,0 0-3,0 0 1,0 0-4,0 0-1,0 0 3,0 0 3,0 0 0,0 0-1,0 0 4,0 0 0,0 0-2,0 0-1,0 0-4,0 0-2,0 0-9,0 0-4,0 0-10,0 0-8,0 0-11,0 0-14,0 0-9,0 0-7,0 1-29,0 0-79,0 3-82,51-1-478,-53 3 0,0-3 0,-8-3 0</inkml:trace>
  <inkml:trace contextRef="#ctx0" brushRef="#br0" timeOffset="168395.0923">19934 7570 741,'0'-5'105,"0"0"16,1-1 4,-1 1 0,0 2 0,0 3 1,0 0 0,0-1 3,0 1 2,0 0-69,2 0-34,-2 0-6,0-2 8,2 2 8,-1 2 14,-1 1 12,3 2 1,-1 0 0,-1 2-1,-1 2 4,3-1 0,-3 2-7,3 2-10,0 5-8,0 5-10,1 0-6,0 3 14,-1 6 3,-3 6 4,1 1 0,-1 7 3,2-1 0,2 2 0,1-3 2,1 1-1,3 2-1,-6-3-14,1 1 0,-1 4-5,-1-2-3,-1 3-1,1 0-7,1 3-1,4 0-3,-4 3-3,6 4-1,-4 0-2,3 2-5,-1-1 1,-3 2 4,-1-2 1,0 1 6,-3 1 5,0 3 4,0 0-1,0 5 2,0 0 1,4 3 1,-4 0-1,3 2-5,0 2-1,1 1-2,0 0-1,1 1-4,-2-2 2,2 0-1,-1-1 2,1-2 1,-1-6 3,2 1 2,-1-5 1,-1-1-1,-2-2-3,-1-3 2,2-7-3,0-6-1,-3-7-6,3-11 0,-3-7 4,3-9-12,-3-7-22,0-4-54,3-7-132,6-15-561,-6 5 0,0-12 0,0-6 0</inkml:trace>
  <inkml:trace contextRef="#ctx0" brushRef="#br0" timeOffset="171537.6885">20051 7647 122,'-4'-7'26,"1"-1"19,2 0 28,-3-1 13,4 5 5,0 0 5,0 4 11,0-1 11,0 1 10,0 0 0,0 0-2,0 0-10,0 0-22,0 0-11,0 0-3,0 0-4,0 0-7,0 0-13,0 0-9,0 0-8,0 0-7,2 0-6,3 0 4,0 0 15,1 0 17,4 0 11,-4 0 6,0 0 2,1 0 2,-3 0 0,4 0-1,0 1-4,7-1-8,4 1-16,9 2-18,2-3-12,7 0-7,4 0 0,-1 2-4,10-2-1,-1-2-3,4 2 3,5 0-1,0 0 0,-1 0-1,7 0 2,0 0-2,4 0 1,10 0 5,6 0 9,14 0 8,13-4 2,14 3-1,10-1 5,12 0 1,7-1 6,4 0 3,5-3 9,6-1 2,-1 2-6,0-3-4,-1-2-1,-8 0 3,4 0-1,-5-1-1,4 2-6,-1 0-3,8 0-8,1-1-6,6-1-4,2 0-1,2 1 0,-4 0-2,2 2-1,-5 3 1,4 0 1,-2 1-1,-1 0 0,0 0 1,-1-3-1,-2 2-2,-4-3-1,-1-3-1,-7 1-1,-5-2 0,-7-2 1,-4 0 0,-3 3-1,-2-1 0,-2 6-1,-1-5-2,2 4 0,3 0-4,0 0-1,0-1 1,-3-1-5,-9 1 0,-3-2 2,-6-1-2,-7 0 0,-3-3 0,-1 2-1,-4-5 1,1 4-1,7-3-2,7 1 1,3 3-1,0 1 1,1 0-1,-3 4 1,-5-3 0,-6 1-1,-6-1 2,-7 0 2,-9 3-1,-5-1 2,-13 1 0,-10-3 0,-7-1 1,-8 2-3,-5-2 0,-3-1 2,-6 3-3,-10 2 3,-7 2-1,-5 3-4,-5-4-1,-3 6 1,0 0-6,0 0 7,0-2 0,1 2-4,-1 0-4,0 0-3,0 0 1,0 0 2,2 2 1,-2 4 1,0 1 2,2 6-1,-2 5-1,1 7 4,2 3 4,-1 11 2,-1 7 1,3 7 1,1 5 2,-5 6 0,3 3 1,0 5 0,-1 6 0,-2 5-4,0 9 7,0 5-2,0 4 0,0 5 0,0 1-3,0 2-2,0 7-1,0 2 1,0 0 3,0 3 0,0-2-3,0-5 0,0 3 2,0-4 4,0-2 2,0-4 3,0 0 2,0-6-1,0-1-6,0 0 1,0-5 1,0 0 0,0-3-2,0-5-6,1-6 0,1-4-4,2-6 1,1-9-2,2-3 3,-1-4 0,-3-5-3,0-5 1,-3-2 0,3-8 1,-3-2-2,3-9 0,-3-4 0,0-4-1,0-5 23,0-4 34,0-7 4,-3 1 0,-3-1 0,-10 0 0,-6-1-1,-16 1 3,-15 0 2,-19 0-2,-19-3-19,-20 2-32,-17-2-2,-15 0-4,-12 0 1,-12 1 1,-9 2 1,-6 0-3,-8 0-3,-10 0 5,-5 0-5,1 5 1,-5 1-1,-2-2 0,3 3 1,9 3-8,-1-2 4,3-1 0,3 0 4,5 1-4,-1-4 1,-2 2-1,0-1 2,7 1 2,3 1-1,1-2 3,4 4-3,5 1 0,5 0 0,2-1 0,-1 1 0,8-3-3,-1 0 1,-2-2-1,1 1 1,2 1 1,-2-2-3,0 2 6,-3-1-6,0-1 4,-2 0-3,-1-2 1,1-3-1,4 2 3,0-2-2,4 0 2,3 0 0,0 1-3,5 2 2,7 0 1,4 2 2,9 0-1,5-3-1,5 3-1,5-1 1,7-4 1,5 2 0,7 1 0,3-1 0,5 0-2,6 1-1,4 1 1,6 2 3,8-2-1,7 3-2,8-2 0,6 0 4,10 0-4,5-2 1,10 0 3,4-3-1,7 0 15,2 0 1,2 0 2,-1 0-1,6 0-2,-3 0 0,0 0 4,0 0 1,0 0 0,0 0 1,0 0-13,0 0-2,0 0-2,0-2 3,0 0 1,0-3-1,0 1 1,0-4-1,0-2-3,0-2 0,0-6-2,0-3-2,0-8 0,0-5 0,-3-9-2,-3-3 2,0-12-3,-1-3 1,-5 1 1,0-2-2,-1 2 2,0 8 2,1 1 1,-1 5-8,2 1-7,-3 3-13,-1-2-38,0 2-86,0 1-144,8-4-771,2 2 0,7-6 0</inkml:trace>
  <inkml:trace contextRef="#ctx0" brushRef="#br0" timeOffset="172759.6395">21690 7739 1068,'0'-1'73,"0"-1"18,0-2 17,0 1 21,0-1 26,0 4 23,0-1 8,0 1 1,0 0-6,0 0-61,0 0-10,0 0-12,0 1-18,0 6-21,0-1-24,0 3-21,0 8-9,0-2 4,0 9 10,0 6 5,0 8 3,0 10 2,0 5 1,2 7-1,-2 5 1,3 3 1,1 6 1,1 2-3,1 7 1,-2 4 1,1 2 3,1 2 6,-2 5 5,2 0 7,4 0 8,-6 7 5,5 1 2,-2 0 3,0 2 1,3 0-1,0-4-7,1 3-2,2-2-2,0 3-1,1-1 1,-1-3 5,1-2 3,-1-5 5,2 3 3,-2-3 4,-3 0 5,-6-1 1,1-2-5,-4-6-5,5-5-7,-2-9-11,1-10-7,1-12-7,2-9-7,-3-12 1,-2-12-8,1-9-9,-3-8-6,2-7-24,0-3-73,0-7-78,0-5-138,53-10-617,-45 3 0,-3-6 0,1-5 0</inkml:trace>
  <inkml:trace contextRef="#ctx0" brushRef="#br0" timeOffset="174180.9726">20277 9549 1430,'-1'0'54,"-1"0"32,1 0 23,-1 0 6,2 0 1,2 0 6,-2 0 5,0 0 7,0 0 17,4 0-26,2 0-7,9 0-24,7 0-11,8 0 4,5 0 4,11-2 2,18 1 1,14-2-2,20 0-11,18-2-3,18 1-9,15-5-8,18-2-3,8-3-7,9-1-6,11-5-5,9 1-7,-2-5-5,6-4-2,-2 1-6,3-1-1,-5 2-2,0 0-6,1 1-3,4 3 1,-3-2 0,2 3-2,0-2 1,2 5-3,-7-2 0,-4 0 0,-2-2 0,-4 4-1,-8-2 2,-6 0 2,-6-1 1,-5 4 3,-2-2 1,-6 1 1,-1 1 2,-3 3-1,-1-3 2,2 2-1,-3 0 0,-1 2-3,-4-2-3,0 1 2,-8 1 4,1-1 4,-4-1 4,-1 1 8,-3 1 0,-3-3 4,2 1 2,-1 5 2,-3-4 2,-2 4-4,1-2-5,-2-2-5,-3 1-4,4 6-7,-1-4-2,2 3-6,-3 2 3,-3 0-2,-3-4-1,-5 3 3,-8-2 1,-12 0 1,-17 0 1,-12-1 4,-16 0 0,-11 2 3,-8 0-5,-6 2 1,-3 2 0,-6 0-2,-2-1 3,0 3 0,-4-1 5,0 1 2,-5 1 7,1-2-1,-2 2 1,-1 1-5,-1 0 2,7 0-1,7 0-3,10 0 0,14 2-7,7 5-9,8-1-4,-2 5-1,-8 1-3,-9-4 2,-13-1-1,-8-3 1,-11-1-8,-2-3-11,-1 0-15,0 0-35,0 0-55,0 2-29,-1-1-74,-2-1-128,4-6-504,-13 6 0,0 0 0,-9-1 0</inkml:trace>
  <inkml:trace contextRef="#ctx0" brushRef="#br0" timeOffset="175307.0989">20662 8803 1694,'0'0'80,"0"0"22,-3 0 33,-1 0 31,0-4 27,-1-1 28,0 1 16,4-3 11,-1-1 7,4 1-53,4 0-20,7-3-19,9 2-29,2 0-30,7 1-25,-1 3-25,-1 2-17,-1 2-8,6 2-5,-4 5-6,1 0-5,-5 6-4,-4 6 0,-8 1-4,-8 3 0,-3 4-1,-3-2 1,-7 2-8,-7-1 5,-7 0 3,-11 1 2,-9-2 3,-8-2-4,-1 0 4,-1-5 0,8-4 1,8-6-10,17-5-39,9-6-81,7-5-141,5-13-549,9-1 0,8-6 0,9-8 0</inkml:trace>
  <inkml:trace contextRef="#ctx0" brushRef="#br0" timeOffset="175651.3307">21148 8671 822,'0'-3'193,"0"1"18,-1 1 6,-8 0 24,-2 2 30,-9 7 20,-6 0 16,-2 4 14,1 7 9,2 1-124,7 6-50,9 2-12,4 3-3,7 1-20,5-3-29,4 0-20,4-4-15,4-4-13,6-3-5,2-5-18,1-7-26,-1-3-75,-1-1-143,9-7-574,-21 5 0,0-4 0,-5 3 0</inkml:trace>
  <inkml:trace contextRef="#ctx0" brushRef="#br0" timeOffset="177222.8177">20903 9948 996,'0'0'70,"0"0"20,0 0 20,0 0 10,-2 0 20,-2 0 36,0 3 33,-1 6 22,1 5 23,1 6-46,1 3-10,2 5-12,0 1-18,2 1-8,1 2-19,-2-2-34,5-3-30,4-7-14,1-2-13,3-5-4,5-8-5,4-3-7,-2-5-2,3-6-3,2-6 0,-2-6-2,-6-6-6,1-8-12,-4-2-9,-3-4-2,-1 4-1,-2 5 1,-5 3 5,-1 10 2,-3 9-4,2 0-5,-2 8 4,0 0 2,0 4 2,0 5 1,2 8 0,1 7-2,1 9-4,-1 8-3,4 5 6,1 6 9,-2-1 22,-3-2 23,3 3 17,1-2 12,-4-5 11,-3 1 11,4-1 10,-4-4 16,-4-1 20,-3-6 15,1 0-1,-4-7 4,-7-5 26,-4-2 21,-2-6 17,-4-1 25,-4-5 21,-6-2-1,1-4-22,-2-4-18,4-2-20,4-1-30,5 0-43,3-2-34,8 3-30,0 0-35,4 0-33,2 1-15,2-2 0,1 5 0,2 0 0,2 2 0,1-3 0,0 3 0,0 0 0,0-1 0,0 1 0,0 0 0,0 0 0,0 0 0,0 0 0,0 0 0,0 0 0,0 0 0,0 0 0,0 0 0,0-3 0,0-2 0,-3 5 0,3-4 0,0-1 0,0 2 0,0 0 0,0 1 0,0 1 0,-5-2 0,5 1 0,-3 1 0,3 1 0,0-1 0,0 1 0,0 0-9,0 0-10,-3 0-6,3 0-3,0 0-6,0 0 1,0 0-1,0 0-2,0 0 0,0-2-9,0 2 11,0 0-8,0-2-8,0 2-14,0 0-25,0 0-21,0 0-25,0 0-23,0 0-18,0 0-6,0 0-18,0 0 0,0 0-7,0 0-10,0 0-4,0 0-36,0 0-5,3 0-51,17 0-236,-11 0-336,1-3 0,9-1 0,1-9 0</inkml:trace>
  <inkml:trace contextRef="#ctx0" brushRef="#br0" timeOffset="178985.5274">26045 7452 1274,'0'0'10,"0"0"6,0 1 6,0-1 10,0 0 4,0 1 11,0 1 12,0-2 15,0 1 16,0 2 18,0-2 3,0-1-2,0 0-1,0 0 7,0 0 19,0 0 5,0 0-10,0 0-15,0 0-22,0 0-25,0 0-2,0 0 0,0 2-4,0 3-13,0 4-24,3 6-10,0 5 8,3 6 12,6 7 10,-3 9 1,1 6-3,1 6-4,-6 5 4,-4 3 2,1-1 7,-1 2 8,-2 0-8,-1 4-6,2 1-3,0 5 0,-1-1-1,-1 6 0,2 2-1,0-2-1,0 1-1,0-4-4,0-3 9,0-6 2,0-2 3,0-2 4,0 0-2,0 4 0,0 0-2,0 3-1,0-1-3,0 2-7,0-2-8,0-1-3,2-3-1,-2-2-1,0 0 2,1-3 5,-1-1 3,0 4-4,0-3 0,0 2 4,0 2-4,0-3-1,0-3-4,2 0-1,-2-4 2,1-6-4,-1-4-5,2-5 2,-2-7-6,0-5-2,0-5 0,0-2-2,0-4 1,2-3-1,-1 2-2,1-3-3,-1 1 2,-1 2-1,0 0 1,0 1-2,0 1 1,0-1-1,2-5 0,-2 4 0,1-2-1,2 1 4,-2-1 1,-1 7 0,2-3 3,-1 7 3,1 3-2,-1 1 2,4 0-1,-2 2-1,3-3 4,-6-3-6,3-5 2,0-2-3,-3-5-1,0-2-3,4-5-1,-1 0 0,-3-2-1,0-2 3,2 0-3,1 0-11,-1 0-29,1-2-66,3-2-67,0-3-124,9-8-192,-12-1-341,3 0 0,-6-4 0,-6-5 0</inkml:trace>
  <inkml:trace contextRef="#ctx0" brushRef="#br0" timeOffset="189508.9861">23863 8139 437,'3'-6'24,"0"-3"5,0 0 21,3-2 10,-1 2 30,-1 2 33,-1 0 29,-1 4 23,-2-2 11,1 2-9,-1 0 11,0 1 12,-3-2-11,-6 1-3,-3 3-17,-3-2-22,-6 1-21,6 1-20,-1 1-8,3-2-12,0 1-12,2 1-13,-5 4-4,1 1-5,-5 2-4,0 4-6,0 5-6,0 3 1,0 0 0,2 4 4,-1 3 0,5 1 4,4 2 2,-1 2 5,7 0-2,2 3-3,2 2 1,0 3 3,3 1 1,2 3 1,4-6 8,1-2-2,7-4-6,6-3 0,5-5-2,8-1 0,6-2 0,5 0-2,3-3-3,-4-2-5,2-5-9,-1-4-1,-5-3 4,-3-4-1,-1-4 0,-1-4-2,0-6 0,0-5-5,-4-10-2,1-3 3,-3-7 3,-7-4-1,-4 1-6,-5-1-6,-5 1 0,-7 2-1,0 4 3,-6 1-1,-5-1 1,-6 2-3,-4 0-3,-11 1-2,2-3-2,0 3 2,0 4-4,1 6-2,5 3-5,4 3 2,3 8-2,-2-1 3,0 3-1,-2 4-2,-5 1 1,-4 1-2,-6 1 3,0 0 3,-2 3-1,1 0 1,7 1 2,3-1-1,1 1 3,2-1 2,6-3-1,0 3 2,4-1 0,5 1-2,3-2-2,0-1 1,3 2-1,0-2 0,0 0-4,0 0 1,0 1-1,0-1-1,0 0-2,0 0-1,0 0 4,0 0-4,0 0 1,0 0 0,0 0-1,0 0 1,0 0-1,0 0 1,0 0 0,0 0-4,0 0-1,0 0-5,0 0-32,0 0-34,0 0-21,0 2-67,-4 4-90,4-6-128,30 0-470,-24 3 0,4-3 0,11 0 0</inkml:trace>
  <inkml:trace contextRef="#ctx0" brushRef="#br0" timeOffset="190692.5891">26623 6443 388,'0'-1'20,"0"-1"17,0-1 12,0-1 15,0 1 18,0 3 14,0 0 16,0 0 14,0 0 14,0 0 2,0 0 2,0 0-1,0 0 7,0 0 1,0 0-7,0 0-5,0 0-6,0 0-10,0 0-8,0 0-8,0 0-8,0 0-15,0-1-26,0 1-49,0-1-98,0 0-47,2-3-114,-2 5-226,1 3 0,-2 6 0</inkml:trace>
  <inkml:trace contextRef="#ctx0" brushRef="#br0" timeOffset="192091.8148">21388 12197 1028,'-5'-1'91,"2"1"22,0 0 17,0 0 17,3 0 13,0 0 14,0-3 18,-3 1 15,3 2 13,-1-4-49,1-3-28,-2 3-21,4-7-12,8-1-15,4-2-7,10 1-9,7-6-13,5 0-15,-1 4-8,-2 0-8,-1 3-2,-4 3-1,0 2-3,-1 3-2,1 3-5,-1 5-4,-2 7-2,-1 7-3,-4 6-3,-6 8-1,-7 1 3,-7 0-1,-7 5 4,-10-3 4,-5 5 1,-7-5 0,-5-2 1,-2-1 0,2-7 0,4-5 3,11-5-1,7-7 2,5-3-4,3-3-4,1-2-3,0-7 1,0-4-2,3 0-2,3-4-2,3-2-3,3 3-4,6 1-2,8 4-2,5 1-1,6 5 1,5 1-1,7 5-1,1 4-4,3-1-26,-2 0-45,-5 3-102,-5-8-183,-12 6-302,-8-4 0,-5-3 0,-3 0 0</inkml:trace>
  <inkml:trace contextRef="#ctx0" brushRef="#br0" timeOffset="192497.2198">22229 12059 1410,'0'-3'84,"6"1"20,0-1 21,8 2 12,-4 1 8,13 0 3,-2 0 2,1 3 0,3 5 2,0 3-64,1 7-17,-2 6-20,-4 3-18,-6 4-11,-6-2-5,-5 6 7,-6-2 10,-9 1 4,-8-2 1,-7 1-6,-14-1 0,-8-3-8,-6-3-20,4-6-12,7-6-19,12-8-60,12-6-109,20-14-365,2-1 0,11-8 0,11-11 0</inkml:trace>
  <inkml:trace contextRef="#ctx0" brushRef="#br0" timeOffset="192767.1128">22658 12008 1303,'-12'2'130,"-5"5"14,-2 5 19,-8 9 9,3 4 6,5 10 6,4 3 4,9 1-3,3 4-11,12-6-133,6-4-69,11-7-24,13-5-86,6-11-99,9-7-244,1-3 0,-5-3 0,2-8 0</inkml:trace>
  <inkml:trace contextRef="#ctx0" brushRef="#br0" timeOffset="193045.6944">23255 11909 1198,'2'-1'144,"-2"1"24,0 0 36,1 6 20,-2 10 4,-1 15 1,1 15 2,-4 8 3,1 7 0,-3 2-142,-3-8-3,1-6-39,3-6-65,-1-7-91,5-11-172,1-6-307,1-9 0,1-6 0,3-9 0</inkml:trace>
  <inkml:trace contextRef="#ctx0" brushRef="#br0" timeOffset="193224.2704">23004 12185 1133,'0'0'105,"0"0"-12,1 0 36,5 0 8,9-5 5,8 5-3,13 0-66,19-10-463,11 1 0,6-6 0,3-5 0</inkml:trace>
  <inkml:trace contextRef="#ctx0" brushRef="#br0" timeOffset="193739.0401">23518 12012 1339,'0'0'82,"4"-2"9,3 0 21,8-2 24,6-2 16,13-1 13,7-3 6,3 4 2,1-1 1,-6 4-67,-9 3-13,-9 7-10,-10 4-24,-8 4-28,-6 6-13,-8 6-14,-6-1-2,-7 2-1,-7-2-1,1-2-3,10-2 14,6-12 18,8-1 15,6-4 15,1-5 2,2 0 4,0 0-5,10 0 0,3 2 0,9 4 1,2 4-15,0 4-18,-4 6-17,-8 3-17,-9 2-8,-6-1-3,-9-1 2,-10 0-2,-13-3 2,-7-3-1,-14-2-1,2-4-23,1-5-28,9-3-50,11-10-149,17-10-336,13-2 0,16-8 0</inkml:trace>
  <inkml:trace contextRef="#ctx0" brushRef="#br0" timeOffset="194287.119">24056 12019 1190,'0'2'101,"3"3"35,-2 6 21,1 5 7,-1 4 4,1 9 5,2 2 2,1-2 7,4-4 7,4-4-45,7-6-42,4-8-30,6-2-20,3-7-6,2-8-2,1-6-2,-5-6-1,-4-8-5,-5-3-6,-9 1-2,-7 6 2,-3 8-12,-3 4 6,-3 9-1,3 10-1,3 6 1,-3 9 0,2 9 5,4 8 5,7 10 4,4 5-6,7 2 12,3 3-4,2-1 1,-5-4 4,-9-1 4,-9-2 0,-14-3 0,-19-5-4,-15 3-5,-10-2-7,-10-8-3,0-5-7,6-11-18,8-10-28,12-8-64,6-14-102,21-13-138,4-18-354,9 2 0,13-7 0,13-6 0</inkml:trace>
  <inkml:trace contextRef="#ctx0" brushRef="#br0" timeOffset="194529.9774">25055 12068 1933,'2'-2'124,"-1"-3"-12,8-2 17,6-1 4,11-1 2,12-2 2,13 0 0,1 0-9,5 3-42,-4 3-230,3-7-438,-25 8 0,-7 4 0</inkml:trace>
  <inkml:trace contextRef="#ctx0" brushRef="#br0" timeOffset="194741.9638">25127 12233 994,'0'3'54,"6"0"5,8-2 0,13 1-1,8-1-30,17-8-56,13-13-216,0 12 0,1-4 0,-3-2 0</inkml:trace>
  <inkml:trace contextRef="#ctx0" brushRef="#br0" timeOffset="195213.5966">26240 11635 1460,'0'-3'134,"0"-2"12,-7 3 32,-5-1 23,-12 7 17,-9 11 12,-13 8 5,-4 9 2,-3 11 2,5 7-98,15 4-28,10 4-4,14 1-25,12-2-15,8-3-6,7-4-5,9-7 0,5-9 3,2-7 1,8-7-1,-4-12 0,-5-4-7,3-6-9,-6-5-8,-6-5-10,-6-8-16,-9-5-26,-6-5-7,-3-3-11,-6 2-10,-10 3-22,-4 9-33,-8 8-50,-9 9-88,6 0-94,4 2-56,7-3-217,11 8 0,8-2 0,11 0 0</inkml:trace>
  <inkml:trace contextRef="#ctx0" brushRef="#br0" timeOffset="195695.2884">26713 11848 1610,'-10'0'69,"-7"0"23,-2 0 16,2 0 13,5 0 20,2 3 28,2 4 14,0 7 10,1 7 5,-2 5-42,1 5-25,2 2-22,5 2-14,-1-6-4,4-5 0,2-7-8,7-3 0,2-9-6,10-2-2,6-6 2,-1-3-1,2-7 2,-1-4-1,-10-7-8,-6-2-16,-9-4-15,-1 3 1,-10-2-2,-6 3 2,-6 6-5,-2 3 0,-3 5-2,-2 5-4,5 4 0,7 1-5,1 2-6,4 0-15,1 0-3,1 0-24,-2 2-54,-2 1-73,-2 1-143,-1-3-525,-7 3 0,-6-3 0,-6 1 0</inkml:trace>
  <inkml:trace contextRef="#ctx0" brushRef="#br0" timeOffset="199013.1943">21671 13333 1104,'-10'0'90,"2"0"32,-6-1 28,-1 1 17,8-2 18,0 0 7,4 0 5,3-6 5,2-1 4,6 2-59,2-3-15,10-2-22,7-4-22,6 3-9,6-4-13,0 4-5,2 0-3,-4 2-6,-3 3-3,-6 2-9,-4 3-6,-8 2-10,-2 3-5,-5 6-6,-2 6-6,0 4 0,-4 7 1,-2 7 0,-1 4 0,-4 0 1,-7 3 3,-4 5 8,-9-1 3,-7-1 1,-12-2 4,1-1-3,-5-7 1,3-6 0,4-6 0,6-6 1,7-7-2,10-5-8,10-4-3,4-3-5,7-4-1,14-1-2,7-1 0,4-2-1,10 1-1,5 0-2,1 2-2,0 5 0,0-2 0,-5 5-1,-3 2 0,1 2-3,-11 0-7,-1 3-12,-5 0-25,-8 3-49,-2-1-71,-1-4-152,-1-4-338,-3-1 0,0 2 0,0-7 0</inkml:trace>
  <inkml:trace contextRef="#ctx0" brushRef="#br0" timeOffset="199275.7377">22265 13269 1349,'0'0'57,"0"0"41,0 0 36,0 2 18,7 2 6,4 7 0,9 4 3,7 6-1,10 3 3,4 2-34,6-5-31,-7-1-73,-3-3-114,-10-5-130,-8-9-287,-10 3 0,-3-2 0,-4-4 0</inkml:trace>
  <inkml:trace contextRef="#ctx0" brushRef="#br0" timeOffset="199546.4564">22590 13201 1075,'-3'-3'60,"0"3"15,-6 0 17,-6 7 30,-2 5 12,-7 10 4,-4 7 0,-4 12 2,0 5-1,2 4-48,6 0-13,5-4-19,8-8-34,5-11-116,6-10-102,0-15-223,3 2 0,6-7 0,5-5 0</inkml:trace>
  <inkml:trace contextRef="#ctx0" brushRef="#br0" timeOffset="200003.4796">22874 13175 1245,'0'0'63,"-4"0"55,4 5 40,-6 8 16,3 5 9,-3 10 5,0 8-1,3 3 3,1 2 1,0 0-24,4-2-30,3-7-50,-1-3-37,7-5-8,2-10 2,3-6-3,-2-5 5,3-6-1,1-13-1,-1-2-4,2-11-2,2-7-2,-5-6-4,-9-4-6,-1 0-4,-3 3 10,-10 4 2,-2 5 0,-7 8-2,-2 11-6,-2 5-4,1 3-18,1 5-34,8 1-37,3 1-90,2 0-173,5 2-308,0 1 0,0 2 0,4-1 0</inkml:trace>
  <inkml:trace contextRef="#ctx0" brushRef="#br0" timeOffset="200516.7783">23603 12925 1648,'0'0'83,"0"0"13,0 0 32,0 9 22,0 8 8,0 11 2,0 14 2,0 10-1,0 5 0,1 4-91,2-1-6,0-13-25,-1-4-51,-1-11-64,-1-12-114,0-9-370,-6-2 0,-1-8 0,-4-4 0</inkml:trace>
  <inkml:trace contextRef="#ctx0" brushRef="#br0" timeOffset="200720.3111">23478 13193 1290,'-6'-4'101,"-2"-4"27,2 3 34,2 0-1,2-1 7,7 3 3,10 2 1,11-3-6,13-1-19,20 1-115,5-4-88,14-3-166,0-14-262,-7 13 0,-11-1 0</inkml:trace>
  <inkml:trace contextRef="#ctx0" brushRef="#br0" timeOffset="201272.9282">23994 12997 1834,'6'0'60,"0"-1"11,3-1 4,11 0 5,1-3-7,6 0 7,3 1 0,2 1-2,-8 3-8,-5 1-68,-10 6-1,-4 4-10,-4 2-1,-5 5 3,-7 1 18,-2 4-4,-4-1 1,-4 0 2,0 0 9,7-1 5,5-4 7,6-7 14,2 0 0,2-5 17,4-3 0,4 0 0,7-1 2,10 3 0,3-1-3,3 6 2,-5 3-4,-5 2-16,-6 4-8,-7 1-23,-4 2-10,-5 0 1,-5 3-3,-9-3 5,-8-1 0,-8-3-1,-10-3 0,-4-4 3,-1-3-2,7-6-21,10-4-45,13-9-92,11-10-116,15-15-291,12 4 0,10-4 0,12-2 0</inkml:trace>
  <inkml:trace contextRef="#ctx0" brushRef="#br0" timeOffset="201763.0443">24486 13086 1622,'0'3'72,"0"8"12,0 2 6,0 6 2,0 4-3,8-2 7,5 0 7,7-3 19,5-6 22,8-5-47,-1-4-10,-2-3-10,-1-7-7,-2-3-4,-2-5-5,-5-4-13,-2-2-5,-6 1-15,-3 1-28,-6 6-9,-3 8 8,0 5 3,0 10 4,0 7 3,2 12 9,2 7 12,8 10 8,9 6 6,8 5 12,2-2 3,-2 2-1,-7-6 1,-14-3 9,-8-2 3,-18-3 4,-18-7-5,-15-3-9,-15-4-10,-18-3-9,2-9-18,2-8-25,14-4-25,18-12-36,28-5-45,20-9-104,44-10-492,-5 1 0,9-4 0</inkml:trace>
  <inkml:trace contextRef="#ctx0" brushRef="#br0" timeOffset="202067.2361">25529 13084 2216,'-1'0'123,"-1"0"10,0 0-21,2-1 24,14 0 10,9-1 1,16-1 1,13-2-2,10 1-2,1-1-126,-10 1-78,-11 2-119,-15-2-99,-19 2-312,-4 1 0,-13-1 0,-3 0 0</inkml:trace>
  <inkml:trace contextRef="#ctx0" brushRef="#br0" timeOffset="202261.8266">25580 13302 2000,'0'5'36,"2"-3"26,7 1 5,10-1-3,16-2-3,10-5-19,15-2-36,5 0-86,16-8-371,-16 3 0,-3-3 0,-2 1 0</inkml:trace>
  <inkml:trace contextRef="#ctx0" brushRef="#br0" timeOffset="202729.7411">26551 12829 1268,'0'-2'52,"-2"-4"2,-2 6 56,-4 0 22,-1 6 30,-12 10 28,-6 13 11,-7 7 3,-4 10 5,-1 8-47,5 3 0,9-1 3,9-2-50,11-3-18,5-5-25,9-4-20,12-10-4,9-5-1,9-7-2,12-8 0,0-4-3,-1-7-2,-6-2-4,-11-8-4,-11 1-4,-14-6-6,-8-1-8,-18-5-5,-10-1-10,-13-3-2,-7 5-4,-2 0-3,4 6-10,11 1-23,12 10-31,14 2-62,6 0-71,11 0-80,17-5-318,4 5 0,15-2 0,14-3 0</inkml:trace>
  <inkml:trace contextRef="#ctx0" brushRef="#br0" timeOffset="203103.6822">26846 13044 1668,'-3'-3'67,"-5"1"25,-4 2 22,-4 4 19,0 8 15,0 9 14,2 7 3,7 5 9,4 5 19,3-4-33,9 0-4,5-6-11,3-4-13,8-12-4,5-3-12,7-7-10,1-6-1,1-8-10,-1-4-27,-5-6-21,-9-8-19,-8-6-14,-9-3-13,-11-2-10,-10 3-1,-15 4-7,-12 10-2,-11 11 1,-8 8 9,5 5-12,6 4-33,11 2-63,12 2-117,20-4-507,-6 10 0,3-6 0,-7-1 0</inkml:trace>
  <inkml:trace contextRef="#ctx0" brushRef="#br0" timeOffset="205988.2341">24074 14221 833,'0'-2'48,"0"0"7,0 2 1,1-3 5,-1 3 8,0-2 18,0 2 21,0-1 13,0 1 7,0 0-28,0 0-1,0 0 6,0 0 4,0 0-2,0 0-10,0 0-20,0 0-27,0 0-15,0 0-8,0 0-4,0 0-10,0 0-13,0 0-4,0 0 2,0-2 4,0 2 2,0-1 6,0 1 2,0-1 0,0 1-3,0-2-2,0 2-1,0 0-4,0 0-10,0 0-14,0-1-10,0 1 2,0 0 4,0 0 4,0-2 9,0 2 11,0 0 10,0 0 8,0 0 7,0 0 15,0-2 9,2 2 0,-2 0-1,0-3-7,0 1-6,0 0-12,0-1-7,0 1-1,0 1 1,0 1-2,0 0 3,0 0-4,0 0-6,0 0-15,0-2-75,3 0-133,-3 2-262,0-1 0,0-5 0</inkml:trace>
  <inkml:trace contextRef="#ctx0" brushRef="#br0" timeOffset="206867.4281">22911 14322 987,'-4'0'89,"-1"-2"20,-4 2 28,-4 0 30,-3 3 19,-2 4 18,-5 3 14,2 7 15,3 5 9,0 4-64,3 6-7,6-1-12,3 2-17,5-2-27,1-1-18,1-3-9,8-3 0,1-7-5,7-2-4,7-9-7,8-3-2,4-6-9,14-3-11,1-6-3,0-5-3,2-7-12,-8-7-13,-9 0-8,-16-1-7,-7 0-4,-10 3-3,-11-4 2,-7 4 2,-5 2 4,-9 4-1,-4 6 4,1 6 1,2 6-1,9 3 1,4 1-6,7 1-8,5 0-8,1 0-18,1 0-45,3 1-66,0-1-125,3 0-133,0 1-258,7-1 0,7 0 0,10 0 0</inkml:trace>
  <inkml:trace contextRef="#ctx0" brushRef="#br0" timeOffset="207211.4359">23558 14083 1958,'0'0'73,"0"0"-2,1 0 19,1 4 36,-1 5 11,2 13 5,2 14 1,-1 12 3,2 9 2,0 6-73,4-1 3,-3-3 3,-3-7-17,1-6-36,-2-8-16,-3-10-24,0-7-86,0-7-120,0-9-390,1-2 0,-1-3 0,0-8 0</inkml:trace>
  <inkml:trace contextRef="#ctx0" brushRef="#br0" timeOffset="207399.2134">23558 14427 1436,'0'0'118,"0"-1"1,0 1 10,3-1 12,3-4 1,7-2-5,11 1-32,12-4-63,18-5-121,3 0-379,4 3 0,4 0 0</inkml:trace>
  <inkml:trace contextRef="#ctx0" brushRef="#br0" timeOffset="207913.4864">24181 14217 1760,'0'2'97,"0"-2"12,1 0 26,5-2 4,5-1 13,11-2 8,8 1 3,8 1 1,4 1-1,-6 2-78,-7 9-41,-11 6-17,-8 1-23,-7 6-3,-6 5-12,-7-3-3,-4-2-3,-4 2 2,-4-4-1,1-1 6,3-4 18,7-3 6,6-4-4,5-4 9,0-2 3,8 0 0,3 0 3,4 2-1,6 4 0,1 3-1,-1 6-5,-1-2 3,-11 3 2,-6-1-13,-3 1-1,-6-1-1,-10-1-4,-3-1-2,-11-3-20,-3-1-49,-3-5-40,6-4-46,15-4-104,7-12-303,8 0 0,12-6 0,9-9 0</inkml:trace>
  <inkml:trace contextRef="#ctx0" brushRef="#br0" timeOffset="208396.3263">24715 14314 1346,'0'2'68,"-1"7"14,1 3 9,-2 6 8,4 2 4,-2 8 8,4-5 11,2-2 16,9-2 16,7-5-44,4-8-8,0-3-12,3-3-10,-2-5-6,-3-3-7,-5-4-8,-1-5-16,-8-3-16,-3 2-17,-3 3-24,-2 3 1,-2 9 2,0 6 9,0 8 9,1 11 4,2 13 5,6 8 11,5 7 10,5 4 9,1 3 15,6-6-1,-10-2 2,-9-8 0,-7-1-3,-16-5 1,-17-1-3,-17-1-5,-16-5-11,-23-5-13,-7-7-34,3-8-44,10-5-76,25-19-155,27-18-350,27 8 0,32-6 0,25-6 0</inkml:trace>
  <inkml:trace contextRef="#ctx0" brushRef="#br0" timeOffset="208705.1478">25707 14287 1259,'-5'0'89,"2"2"34,1-2 16,-2 0 19,10-3 5,6-1 1,15-3 3,6-5-7,10 2-10,3-2-102,-4 4-84,-3 0-136,-13-1-310,-9 10 0,-10 1 0,-5 5 0</inkml:trace>
  <inkml:trace contextRef="#ctx0" brushRef="#br0" timeOffset="208906.7712">25649 14397 1172,'0'1'25,"5"4"27,6-3 5,11 0 1,11-1 0,15-1-12,12-5-54,8-4-82,3 4-184,1-4 0,2 0 0</inkml:trace>
  <inkml:trace contextRef="#ctx0" brushRef="#br0" timeOffset="209339.1533">26674 14009 834,'0'-3'42,"-3"1"22,-6 2 34,-3 5 22,-7 7 25,-10 11 20,-1 9 6,-2 11 11,2 11 11,3 6-22,9-1-2,6 0-15,8-7-23,4-9-8,8-6-17,5-6-13,9-9 0,5-7-9,9-5-11,0-7-6,2-3-10,-2-6-7,-5-5-13,-8-2-13,-6 0-13,-10-6-7,-10 4-8,-10 1-5,-7 0-10,-10 5-21,0 2-19,-8 1-35,10 3-50,8 1-67,13-1-104,4 1-198,10 1 0,7 0 0,12-2 0</inkml:trace>
  <inkml:trace contextRef="#ctx0" brushRef="#br0" timeOffset="209686.2441">27001 14251 1464,'-3'-1'55,"-6"-1"5,-2 2 10,-7 6 28,8 7 26,-4 6 20,5 4 6,3 8 12,6-4 23,6 3-25,5-4 12,11-6 13,5-8 4,6-6-18,5-4-20,-1-7-20,-5-7-4,-9-4-9,-4-2-26,-11-6-18,-8-2-24,-3-3-16,-9 0-18,-8 4-20,-4 6-25,-7 5-42,-4 12-116,21 2-591,-28 11 0,3 4 0,-3-3 0</inkml:trace>
  <inkml:trace contextRef="#ctx0" brushRef="#br0" timeOffset="210589.2529">24298 15405 1880,'0'0'71,"0"0"18,4 0 12,-1-1 4,5-5 6,7 1 4,5-4 8,8 0 9,6 0 9,-3 1-61,5 1-3,-4 3-20,-5 2-10,-8 2-4,-5 4-5,-7 1-3,-4 3-9,0 6-8,-9 5-7,-8 3-9,-12 2-2,-9-3 3,-4 0 0,0-2-1,12-5-1,9-8-20,13-2 19,5-1 4,9-3 2,6-1 6,4 1 1,6 0-1,5 0 0,2 0 0,1 0 0,-3 0 17,-3 1-19,-3 3-9,-6 1-3,-10 7 1,-7 1-2,-2 3 4,-14-1 1,-4 3-2,-5-1 3,-9-1 3,-6 0 2,0-4 6,3-1-3,-2-4-11,11-3-29,8-6-86,10-8-131,15-10-366,3 2 0,10-2 0,8-7 0</inkml:trace>
  <inkml:trace contextRef="#ctx0" brushRef="#br0" timeOffset="211161.0639">24807 15336 1292,'0'0'30,"0"2"11,-2 4 18,-1 5 15,2 3 14,-1 4 8,-1 3 6,3-3 8,3 1 14,6-2-1,9-6-1,3-2-7,7-7-16,7-3-14,-5-5-15,5-1-6,-5-6-6,-4-3-10,-8-1-14,-3-5-13,-9 4-11,-3 4-3,-3 5-10,0 2 0,0 4 2,0 3 4,0 4 2,0 6 11,0 5 14,0 7 2,0 9 2,0 6 7,6 5 14,-3 5 2,3 2 7,-2-3 3,0 0 4,-3-5-5,-7-6-8,-12-5 1,-3-5-4,-10-5-5,-10-4-6,-6-4-3,2-8-10,-1-1-20,3-4-26,10-5-47,11-6-53,12-5-112,18-9-142,11 1-224,13-4 0,17-4 0,9 0 0</inkml:trace>
  <inkml:trace contextRef="#ctx0" brushRef="#br0" timeOffset="211400.6132">25673 15342 2040,'0'0'66,"0"0"10,5 0 6,7 0 4,15-1-3,11-3-14,18 1-67,7-6-98,13 2-385,-22 2 0,-13 3 0,-14-1 0</inkml:trace>
  <inkml:trace contextRef="#ctx0" brushRef="#br0" timeOffset="211610.0919">25779 15441 1898,'-8'5'2,"2"3"-4,2-3 13,7 2 2,18-3 0,13-4-6,10-2-14,13-3-75,11-3-101,-3 2-151,0-2 0,3-3 0</inkml:trace>
  <inkml:trace contextRef="#ctx0" brushRef="#br0" timeOffset="212052.6393">26719 15019 1026,'0'-7'65,"0"0"15,-3 4 22,-1-1 32,-7 10 25,-4 6 20,-4 13 5,-4 8 3,-2 13 2,-3 6-57,1 5-6,0 4-13,11-4-20,2-4-27,8-5-19,6-6-12,9-8-2,6-4 3,9-12-1,6-4-1,10-9 0,0-5-3,1 0-5,-8-11-7,-9 6-14,-11-5-13,-6-4-6,-12-1-6,-10-1-2,-11 0-14,-5 0-5,-13 1-6,3 1-15,7 6-33,8 1-54,11 4-63,12-5-280,6 1 0,14 3 0,7 1 0</inkml:trace>
  <inkml:trace contextRef="#ctx0" brushRef="#br0" timeOffset="212426.7064">27035 15216 1794,'-4'-1'30,"-4"-1"8,-2 2 22,-5 3 32,4 6 30,4 7 13,0 6 6,6 9 2,1 2 0,6 2-23,3-2 0,11-4 0,4-9-11,9-5-24,-2-8-22,-1-5-8,-5-7-1,-4-9-1,-10-2 0,-4-8-3,-4-9 0,-3-3-10,-6-1-10,-6 4-10,-5 7-7,-8 11-10,-9 11-33,-4 7-61,-2 6-110,3 1-481,-3 9 0,0 1 0,2-2 0</inkml:trace>
  <inkml:trace contextRef="#ctx0" brushRef="#br0" timeOffset="213303.3603">24106 16179 1617,'-5'0'89,"-1"-2"43,1 2 24,1-1 2,4 1-6,0 0 8,6-2 11,9 1 9,17-3 5,20-3-52,21 1-26,23-3-41,12-2-23,9-1-3,-7 1 5,-6 2-27,-14 1-44,-22 2-46,-17 0-100,-19 2-90,-21-6-322,-8 10 0,-9 0 0</inkml:trace>
  <inkml:trace contextRef="#ctx0" brushRef="#br0" timeOffset="213907.7084">24424 16298 874,'0'2'24,"0"1"40,0 3 35,0-2 46,5-1 17,4-2 9,12-1 13,9 0 6,14-1 6,5 1 1,7 1-28,-9 5-47,-8 5-38,-12 4-50,-13 6-13,-10 4-11,-8-1-6,-11 0-4,-7-1-3,-5-3 3,-1-7 4,5 1 11,5-5 15,9-4 15,8-4 0,1 3-5,0-3 0,1 2 9,4-2 4,5 4-1,2 2-1,6 5-2,-1 1-15,-4 4-12,-5 2-4,-5-2 10,-3-3-2,-8 1-10,-5-5-3,-8 0 0,-10-3 1,-9-2 0,-4-3 5,-5-1 4,-1-2-1,-3-4-2,5-1-5,8 1-12,8 1-45,14 2-83,12 0-159,8 2-329,12 0 0,9 0 0,10-5 0</inkml:trace>
  <inkml:trace contextRef="#ctx0" brushRef="#br0" timeOffset="214447.2353">26412 15970 1774,'0'0'57,"7"0"25,7 0 20,16 0 23,11 0 15,21-4 6,19 1 2,8-4 2,13-3 2,6 1-24,0-1-37,-8 1-40,-14 2-46,-23 4-88,-19-3-95,-22 4-37,1 2-320,-26 4 0,-9 0 0</inkml:trace>
  <inkml:trace contextRef="#ctx0" brushRef="#br0" timeOffset="215069.5389">26595 16165 912,'1'1'44,"4"-1"18,6 0 19,6 0 15,7 1 12,9-2 9,0 1 5,-1 1 0,-2 4-4,-9 2-10,-7 1-30,-10 6-12,-1 0-16,-9 2-11,-6 3-10,-6-3-9,3-1-6,-6-2 1,9-5 13,4-1 16,7-3-1,1-2 23,3-1 12,7 0 4,8-1 3,8 0 0,10 5 3,3 0-2,-1 7-12,-5 2-17,-9 2-8,-8 3-20,-9 2-3,-12-2-2,-7 0 5,-6 0 9,-9-3 4,-8-3 8,-5-4 15,-1-4 13,-1-2 7,1-3-5,5-1-6,8-4-5,7 2-7,7-5-16,9 4-40,2 0-64,3-1-75,3 4-62,-3-3-124,0-4-313,0 8 0,0 1 0,0 1 0</inkml:trace>
  <inkml:trace contextRef="#ctx0" brushRef="#br0" timeOffset="216291.3697">25097 17226 942,'0'-6'90,"0"1"18,0 2 14,0 0 7,0 0 7,-1 3 5,1 0 0,0-1-2,0 1 10,-4 0-25,0 5-20,-2 4-1,0 7-1,-3 7-1,-1 6-4,5 8-3,2 1 2,6-1 3,9-4-6,6-8-15,8-8-12,7-5-10,3-8-8,6-8-1,-3-3-2,-3-6-2,3-4-1,-3-7-2,-5 0-7,-3-5-9,-7 1-9,-6 3-6,-9 4 0,-6 6-5,0 5-3,0 6-5,0 1-4,0 3 2,3 0 4,-3 4 3,4 6 6,4 7 1,4 7-1,2 5-1,3 8 7,0 3 7,-4 4 8,-6 2 2,-2 0 1,-4 3 2,-8-3-4,-2-6 6,-8-2 9,-8-5 14,-11-4 8,-4-3 2,-11-3-1,-2-4-2,-7-6 0,1-5-5,-1-5-1,5-6-7,8-4-14,12-5-13,15 0-25,10-4-38,7-2-36,8-1-51,5 2-145,8-8-176,2 2-276,8-3 0,12-4 0,9-4 0</inkml:trace>
  <inkml:trace contextRef="#ctx0" brushRef="#br0" timeOffset="216576.1692">26118 17302 1609,'-8'0'86,"2"0"24,-2 0 28,1 0 7,6 0 24,8 0 6,8-3 3,15 1 0,13-5 2,19 2-76,6-3-71,4 0-115,13-5-522,-24 6 0,-17 2 0,-14 0 0</inkml:trace>
  <inkml:trace contextRef="#ctx0" brushRef="#br0" timeOffset="216806.6232">26172 17445 1874,'0'3'8,"4"-2"3,8 2 5,11-3 7,14 2 5,19-5 2,12-3-3,6 1-31,4-3-90,10-6-289,-29 9 0,-14 0 0,-13 3 0</inkml:trace>
  <inkml:trace contextRef="#ctx0" brushRef="#br0" timeOffset="220383.3163">26930 17056 1984,'-6'0'93,"3"0"30,-2-2 21,-2 0 23,4-2 24,3 1 17,0-3 10,0 3 13,2 0 4,-1-2-68,5-4-24,6 0-29,6-2-18,9 2-24,6-3-23,3 2-17,1 4-11,-3 5-14,-4-2-8,-4 7-8,-8 4-2,-5 5-7,-5 1 0,-5 8 1,0 4-2,-6 3-1,-6 5 4,-5 0 3,-5 4 7,-7-3 7,-7-1 3,0-3 7,4-7 1,2-2 2,8-8 7,13-7 2,1-4-4,7-5-3,-2-4-1,1-9-3,-2-5-6,4-3-2,0 0-1,4 3-7,4 6-4,4 6-2,1 4 2,5 4-1,1-3 0,3 6 2,2 2-3,5-1-19,1 4-29,2 1-64,2-1-143,-2-16-488,-5 11 0,-2-6 0,-1 1 0</inkml:trace>
  <inkml:trace contextRef="#ctx0" brushRef="#br0" timeOffset="221193.2146">27490 17038 1552,'-6'7'114,"3"7"20,-2 4 18,1 7 8,4 0 4,0 5 4,0 1 1,1-4 0,4 2 2,3-7-77,3-5-30,6-5-18,4-5-17,0-3-19,4-6-31,-2-5-22,4-9-11,-1-4-6,-7-9-4,-2-1-2,-8-6-3,-6 1 4,-3 3 24,-6 3 41,-1 7 43,-3 3 29,-2 6 19,-6 5 11,2 4 8,4 4 8,0-5 11,3 5 5,1 0-17,2-2-13,0 1-13,4 1-4,-2 0-4,1 0-3,0 0-6,3 0-8,-3 0-14,3 0-7,0 0-10,0 0-14,0 0-3,0 0-5,0 0 0,0 0-3,0 0 3,0 0 3,0 0 2,0 0-2,0 0 0,0 0 0,0-3 0,0 3 1,0 0 1,0 0-1,0-1-1,0 1 0,0 0-1,0 0 2,0 0 3,0 0-4,0-2-3,0 2-2,0-5-4,0 5 1,0-4-2,0 4-7,0-2-18,0 2-47,0 0-39,0 0-35,3 0-76,0-3-110,4-3-62,3-3-305,-6 6 0,-1-4 0,-1 2 0</inkml:trace>
  <inkml:trace contextRef="#ctx0" brushRef="#br0" timeOffset="226147.9646">23759 10011 1974,'0'3'90,"0"-3"16,-3 0 19,3 0 17,-4-3 16,3-2 11,-1 0 9,2-2 7,0-4 6,2 3-65,-4-2-21,9 1-14,8-5-16,8 0-17,9-2-11,11-2-7,7 0-6,-1-1-6,-2 4-5,-7 1-3,-6 5 0,-10 5-2,-1 3-1,-6 5-1,-1 9-4,-3 5-4,-1 9-4,-4 9-2,-5 8-2,0 1 0,-9 4 2,-8 2 2,-10 0 2,-7 0 2,-13-3 2,-9-5 0,-1-3 3,0-8 2,4-6 3,8-6-1,11-9 2,11-7 0,6-1-1,8-7-2,6-7-3,3-1 0,10-2-2,8-6 2,10 2-4,13 2 1,6 4-4,2 3-1,4 6-1,-5 2-1,-3 5-2,-6 3-8,-4 3-16,-8 2-31,-9-2-48,0 3-109,14-10-574,-24 4 0,2-7 0,2 0 0</inkml:trace>
  <inkml:trace contextRef="#ctx0" brushRef="#br0" timeOffset="227397.4095">24685 9883 1588,'-11'11'138,"0"3"20,-5 9 22,-5 6 10,4 1 4,3 6 5,4 1 2,4 3 3,3 1 2,9-1-107,1-2-26,9-3-19,-1-4-23,9-5-6,8-5-4,-1-9-3,-1-6-1,2-4 0,-2-5-2,-3-6-2,3-8-6,-4-3-6,-2-8-7,-3-4-7,-4-2-2,-8-2-3,-5-1-2,-2 2 2,-8 0 9,-3 2 5,-8 0 14,-7 4 24,-6 3 10,-5 4 7,1 4 8,-1 8 6,5 5 2,9 2-5,7 1-9,5 4-4,5-2-10,3 0-18,-1-2-5,2 2-1,0 2-7,0-2-4,0 0-1,0 2 0,0-1 4,0-1 2,0 0 1,0 0 7,0 0 11,0 0 10,0 0 8,0 1 0,0-1 4,0 0 0,0 0-4,0 0-3,0 0-2,0 0-6,0 0-11,0 0-13,0 0-5,0 0 0,0 0-3,0 0 0,0 0 0,0 0 0,0 0 2,0 0 1,0 0-1,0 0 1,0 0 0,0 0-2,0 0 1,0 0-3,0 0 3,0 0-1,0 0 1,0 0 0,0 0 0,0 0 1,0 0 0,0 0-1,0 0 4,0 0 2,-2 0-1,2 0 0,0 0-1,0 0 0,0 0 0,0 0 0,0 0 1,0 0-6,0 0 0,0 0-1,0 0-2,0 0 1,0 0-1,0 0 0,0 0 1,0 0-4,0 0 1,0 0 4,0 0-3,0 0 2,0 0 1,0 0 0,0 0-1,0 0 2,0 0 0,0 0 2,0 0-2,0 0 1,0 0 0,0 0 1,0 0-3,0 0 0,0 0 1,0 0-6,0-1 4,0 1-4,0 0-11,0 0-39,0-1-51,0 1-92,4-2-156,-1-9-488,2 8 0,1 0 0,4-1 0</inkml:trace>
  <inkml:trace contextRef="#ctx0" brushRef="#br0" timeOffset="237203.5141">28266 9520 422,'0'-3'60,"0"0"18,0 0 18,0 0 19,0 3 16,0 0 19,0 0 31,0 0 23,0 0 13,-3-2-38,-1-1-2,-2 1-8,-3 0-8,1 0-6,-1-1-6,0-2-15,0 5-24,0-4-18,0-2-6,0 1-2,0 0-8,0 1-10,3 1-9,-3 1-14,0-1-8,0 3-4,-4 0-5,-3 0-4,1 0-5,0 0-4,-3 3 0,1-3 0,3 4 1,-3 0 5,2 2 1,3 3-2,-3 2 2,3-2 1,2 5-1,0 0-4,-2-1 1,2 4 0,-2-2 0,-2 2-1,-2 2 3,0 1 4,-2-1 0,2 2 5,-1 0 0,1 0 5,4 0 2,1 2 5,2 0 5,6 2 2,0 1 3,0-2 3,3 1 1,0 2-1,0-1 3,0 0-4,0 0 1,3 2-3,3-2-2,3 3 2,5 1-4,0-1-4,5 0 0,3-1 0,-1-1 0,2-5 0,1-3-1,3-2-1,-3-5-2,5-3-6,1-3 0,3-4-4,2 0-3,-1-4-4,3 0-4,-1-3-2,1-2 1,-1-4-5,-3-4-2,2-2-2,3-3-2,-2 1 0,0 0-1,-2-5 1,-2 0-2,-2-2 2,-6-3-4,-4-3 4,-2-3-2,-6 1 4,-5-2-1,-1 3 2,-1 1 0,-5 4 1,3 2 0,0 2-3,-3 0 0,0 3 1,3 0 2,-3-3-5,0 0 2,-3-3-1,-2-1-4,-1 0 5,-4 0 1,-2 6-1,3 3 3,-3 6-2,-2 2 2,-1 3 0,0 2 1,2-2 1,-1 1 2,2-1 0,2 2 5,-1-2 1,3 5-3,-2-1 0,-2 2-1,-3 1 4,0 1-5,-3-2-2,4 2 2,-1 0-1,3 0-7,1 0 1,-2 0-1,1 0-1,6 0 0,0 0 2,2 0 0,-1 0 0,0 0-1,-4 0-3,-1 0 1,-2 2 4,1-2-1,-2 1 1,1 1-3,-2-1-1,4 0 1,2 1 0,1-2 0,2 3 1,2-3-2,0 2-6,-3 1 4,1 0 1,-3 0 1,2 0-1,-4 0 0,1 2 1,-1-1 0,2-1 0,-1 2 1,3 0 3,0-3 0,2 0 1,1-2-2,1 3 1,2-1-1,-1-2-1,-1 0 0,1 2 1,-2-1 0,1 2-1,-1 0-5,3-2 2,-3-1 0,3 2-1,-4-2 2,4 0 0,0 0 0,0 2-1,0-2 0,0 0 0,0 1 0,0-2-2,0 1 2,0 0-2,0 0-1,-2 1 0,2 1 1,-1-2 1,1 1-2,0-1 2,0 0-1,-2 0 1,2 0-2,0 0 1,0 0-1,0 0 2,0 0-2,0 0-2,0 2 2,0-2 0,0 0 0,0 0 0,0 0 0,0 0 0,0 0 5,0 0-5,0 0 3,0 0 1,0 0-1,0 0 0,0 0-1,-1 0 1,1 0 0,0 0 1,0 0-3,0 0 5,0 0-3,0 0 1,0 0 0,0 0 0,0 1 0,0-1 0,0 0 0,0 0-2,0 0 1,0 0-2,0 0 1,0 0-2,0 0 0,0 0 0,0 0 0,0 0 0,0 0 0,0 0 2,0 0 3,0 0-1,0 0 1,0 0-1,0 0 0,0 0 1,0 0-1,0 0 1,0 0-1,0 0-2,0 0-2,0 0 0,0 0 0,0 0 0,0 0 0,0 0 0,0 0 0,0 0 0,0 0 0,0 0 0,0 0 0,0 0 0,0 0 0,0 0 0,0 0 0,0 0 0,0 0 0,0 0 0,0 0 0,0 0 0,0 0 0,0 0 2,0 0-2,0 0 0,0 0 0,0 0 0,0 0 0,0 0 0,0 0 0,0 0 0,0 0 5,0 0-5,0 0 1,0 0 1,0 0 2,0 0-2,0 0-2,0 0 2,0 0-1,0 0 1,0 0-5,0 0 5,0 0-2,0 0 2,0 0-2,0 0 0,0 0 5,0 0-2,0 0-3,0 0 0,0 0 0,0 0-3,0 0 3,0 0-3,0 0 3,0 0 0,0 0-3,0 0 0,0 0 3,0 0 0,0 0 0,0 0 0,0 0 2,0 0 0,0 0-5,0 0 4,0 0 1,0 0 0,0 0-2,0 0 1,0 0 4,0 0-1,0 0-4,0 0 0,0 0 2,0 0-2,0 0 0,0 0 0,0 0 1,0 0-1,0 0-3,0 0 1,0 0 6,0 0-4,0 0 0,0 0 0,0 0 0,0 0 0,0 0 0,0 0 0,0 0 0,0 0 0,0 0-4,0 0 2,0 0 1,0 0 0,0 0 0,0 0 0,0 0-1,0 0 1,0 0 0,0 0 0,0 0 0,-2 0 2,2 0 1,0 0 1,-1 0-2,-2 0 1,-2 0 1,-1 0-1,0 0 0,0 0 0,3 0 0,2 0-2,1 0 1,0 0-2,0 0 1,0 0 1,0 0-5,0 0 1,0 0 0,0 0-4,0 0-11,0 0-34,0 0-32,0 0-18,1 0-64,2 0-66,7 3-73,7 0-173,1-9-435,0 16 0,0 0 0,-7 5 0</inkml:trace>
  <inkml:trace contextRef="#ctx0" brushRef="#br0" timeOffset="238725.3088">27801 11598 1196,'0'0'49,"2"0"-2,-2 0 3,0 0 8,-2 0 7,1 3 9,-1 2 7,1 4 7,-1 5 4,1 4-45,1 4 4,0 2 3,-2 2-2,0 3-8,2 1-6,-2 3-2,2 2 6,2 2 2,-2 1-1,2 6 3,1 3 4,-1 5 6,1 0 9,0 8 9,0 0 5,-2 3 0,1 2-4,1 0-3,0 1 7,0 3-5,1 1-3,-1 4-4,3 2-7,2 1-6,5-1-6,-2 1-2,4 0-11,2-1 0,-2 3-9,1 3-1,0 0 2,-2 1-3,-3 1 7,2-1 2,-2-4 2,-2 1 2,4-2 0,0 0 0,-2 1 0,-1 1-1,2 2-1,1-1 0,-1 2-6,0-2-1,3-3-4,2 2-1,-7-2 0,4 3 1,-2 2 6,0-5 5,-2 2 2,1 1 5,-2-2 6,3-1 5,-1 2 2,-1 2 3,-1 3 4,0 2-1,2-3-6,2 2-5,1 1-3,1-4-9,-3 1-7,0 0-6,0-1-2,-3 4-3,-4-2 0,1 2 6,-5 4 2,2-1 1,-1-1-2,-2 6 1,3-1 2,0 2 0,0-3-1,4-2-1,-2-5-7,4-5-8,-2-6-3,-1-7-5,-1-2-1,1-6 2,-3-6-6,-3-4 0,1-8 0,-1-6-34,0-10-53,0-9-95,0-10-120,6-11-188,-3-10-316,3-14 0,5-15 0,10-18 0</inkml:trace>
  <inkml:trace contextRef="#ctx0" brushRef="#br0" timeOffset="239959.3517">28525 12032 2237,'0'0'97,"0"0"21,-3-2 21,-1-2 20,2-1 19,1-4 13,-1 1 10,1 0 13,1-2 9,-2 3-69,2 0-19,2-1-21,4-2-19,7 0-16,11-1-17,9 1-11,8 1-12,0 3-10,2-1-9,-10 6-7,-4 1-2,-5 0-1,-6 4-3,-3 7-5,-6 7-6,-4 10 1,-4 8-2,-8 6 0,-11 6 1,-7 4 5,-8 0-1,-10 2 2,1-5 3,1-4 1,5-9 0,11-7-1,8-7 9,0-10-1,8-7-2,-3-7-3,0-8 1,0-7-4,7-4-1,2-1 0,6-3 3,7 5-3,12 5-5,7 3-1,13 4 0,9 2-4,9 4-4,2 2-7,0 0-30,-4 0-42,-8 5-58,-10 0-101,-6-1-171,-19 4-315,-5 2 0,-7-3 0,-1-3 0</inkml:trace>
  <inkml:trace contextRef="#ctx0" brushRef="#br0" timeOffset="240358.7616">29154 11925 962,'0'-7'106,"2"-2"9,4 4 13,1-2 15,2 4 8,8 3 5,0 0 4,5 0 6,-3 2 5,1 3-85,-2 7-18,-1 5-11,-7 8-10,-1 3-17,-6 6-6,-1-1-5,-8 3-4,-5-1 4,-7 2 4,-6-4 0,-9-1 0,-3-2 1,1-3-1,-1-2 2,7-10-7,10-4-45,11-7-160,5-5-326,8-11 0,9-9 0,13-9 0</inkml:trace>
  <inkml:trace contextRef="#ctx0" brushRef="#br0" timeOffset="240620.5491">29554 11807 1460,'-10'0'109,"-4"0"22,-5 3 21,-5 6 10,1 9 6,-1 7 2,0 13 3,6 5-3,6 5 1,9 0-77,3-2-44,6-5-41,9-9-72,3-5-81,27-16-418,-16 1 0,2-7 0,1-5 0</inkml:trace>
  <inkml:trace contextRef="#ctx0" brushRef="#br0" timeOffset="240922.8538">29940 11750 1596,'0'0'49,"0"1"12,0 6 15,0 7 5,0 14 3,0 13-1,0 12-4,0 7-3,0 4-2,0-4-50,0-8-23,0-5-31,0-10-75,7-16-324,-11-3 0,4-7 0,0-8 0</inkml:trace>
  <inkml:trace contextRef="#ctx0" brushRef="#br0" timeOffset="241134.2895">29831 12022 1222,'-3'-1'152,"2"1"30,-3-2 15,2 1 3,2-2 6,6 1 0,3-1-9,8 0-15,11-4-52,17-2-226,12-14-459,3 12 0,4-2 0,-6 1 0</inkml:trace>
  <inkml:trace contextRef="#ctx0" brushRef="#br0" timeOffset="241657.1385">30230 11869 1858,'0'0'5,"0"0"8,0 0 29,6 0 6,2 0 4,11 0 0,7 0 4,8 2 1,1 0 0,-2 4-2,-6 4-5,-7 2-7,-11 2-32,-6 6-1,-3-1 2,-9 2 11,-11 0 7,-4 2 2,-6-2 2,2 3-1,6-5 4,6-1 5,10-7 14,4-2-2,2-4 1,8 1-7,2 0-6,5-1-2,6 5 0,8-2 3,-5 3-1,0 2-3,-6 6-10,-7-4-5,-8 5-3,-1 1-5,-5-5-4,-7 2 3,-6 2-1,-5-3-1,-11-4-2,-7 0-1,3-6-4,3-3-22,7-1-76,23-13-542,0-3 0,6-4 0,17-13 0</inkml:trace>
  <inkml:trace contextRef="#ctx0" brushRef="#br0" timeOffset="242187.4505">30641 11935 1492,'2'0'60,"-2"0"34,2 3 19,1 5 7,0 5 7,2 4 0,1 10 0,3 2 4,1 0 2,4-2-28,1-5-25,8-6-31,3-9-19,2-2-3,4-9-2,4-4 0,-2-6 1,-1-5-3,-3-5-2,-8-2-2,-7 1-1,-6 3-2,-6 5-2,-3 6-2,0 8-1,-3 6-1,3 8 2,0 7 3,-2 11 3,2 11 9,8 9 10,5 6 3,1 1 5,5 1 2,-2-3 5,-7-5 6,-7-3 4,-12-3 2,-15-5 0,-9-4-8,-9-2-8,-11-6-4,-2-4-2,-4-7-3,0-6-8,8-4-22,12-10-46,12-9-93,19-9-131,19-32-422,16 17 0,12-6 0,8-1 0</inkml:trace>
  <inkml:trace contextRef="#ctx0" brushRef="#br0" timeOffset="242451.7661">31350 11997 1913,'0'-1'144,"0"-1"19,1 2 7,5-3 2,8 1 3,7-3 0,8 0 3,5 1-2,1-3-13,-5 4-207,-6-2-182,-8-20-405,-11 20 0,-2 1 0,-3 0 0</inkml:trace>
  <inkml:trace contextRef="#ctx0" brushRef="#br0" timeOffset="242635.3097">31365 12102 1609,'0'5'33,"0"-2"6,3 2 7,7 1 3,4-1 3,11-5 0,13 2-4,12-2-38,10-6-397,-6 2 0,-3-4 0,0-1 0</inkml:trace>
  <inkml:trace contextRef="#ctx0" brushRef="#br0" timeOffset="243124.9033">32197 11595 949,'-12'3'125,"-5"7"27,-10 5 16,-7 9 21,-1 8 10,-2 10 3,3 4 4,6 6 4,6 2 3,8 2-82,6-2-25,5 2-16,5-9-6,10-5-12,12-6-6,9-9 0,9-9-1,9-5-2,-3-9-3,-1-4-6,-5-5-14,-12-5-20,-12-4-14,-7-3-10,-11 1-4,-17-4-3,-10 4-3,-14 4-1,-11 10-1,-10-2 1,2 6 0,9 1 7,16 3-26,15-5-70,13 3-141,7-9-364,12 5 0,11-5 0,7 4 0</inkml:trace>
  <inkml:trace contextRef="#ctx0" brushRef="#br0" timeOffset="244171.0756">32567 11782 1193,'-8'1'92,"-2"5"19,-4 5 21,-2 3 17,4 5 6,6 8 6,3 2 4,0 1 6,7-1 17,4-2-48,1-2-15,4-4-11,9-3-12,11-4-13,4-6-3,2-5-5,5-3-4,1-8-3,-4-5-17,-6-8-17,-7-7-10,-10-5-8,-12-3 5,-6 0 15,-12 0-1,-15 2 5,-8 4 7,-11 5 6,-7 7 4,6 2 0,11 8 3,9 2-2,11 4-12,11 0-20,4 2-1,-4 0-6,4 0-8,-1 0-5,-1 0-5,1 0 0,2 0-1,0 0 1,0 0-1,0 0 3,0 0-1,0 2 1,0-2 2,0 0-2,0 0 2,0 0 3,0 0 0,0 0 1,0 0 2,0 0-2,0 0 3,0 0-1,0 0-3,0 0 3,0 0-2,0 0-4,0 0-2,0 0-1,0 0-1,0 0-1,0 0-2,0 0 1,0 0 1,0 0-3,0 0 4,0 0-1,0 0 1,0 0 1,0 0-4,0 0-2,0 0 0,0 0-5,0 0-3,0 0 3,0 0-4,0 1-2,0 0 2,0-1 2,0 0 2,0 0 3,0 0 0,0 0 6,0 0 4,0 0-3,0 0 1,0 0 2,0 0-3,0 0-3,0 0 1,0 0-1,0 0 0,0 0-2,0 0-1,0 0 0,0 0 0,0 0 2,0 0-1,0 0-4,0 0-24,0 0-58,0 0-103,0 0-214,0-11-383,0 10 0,-1-2 0</inkml:trace>
  <inkml:trace contextRef="#ctx0" brushRef="#br0" timeOffset="248292.9899">28573 13082 1059,'-1'0'96,"1"0"30,0 0 15,-2 0 27,4-3 29,-4 0 18,2 0 11,0 1 8,-1-2 8,1-1-66,0-2-28,0 0-26,4-2-15,10 0-23,1-4-27,9 1-18,2 1-10,1 0-6,-2 1-8,1 3-1,-2 3-1,0 4-4,2 0-1,-4 2-3,-2 7 0,-2 3-1,-6 8-1,-2 1 0,-4 6-1,-3 0 2,-3 1 0,-6-1 1,-4 3 6,-7 1 3,-5 0 1,-10-2 0,5 2 1,-3-4 0,8-5 0,6-5-1,7-5 2,2-4-1,7-3-1,-2-3-5,-4-2 0,0 2-1,0-4-1,-1-2 2,1-2-1,6-3 2,-2-1-3,4 0-1,4-1-2,6 3 1,6 2 0,9-1 0,6 3-1,6 1 0,2 3-2,-2 0-1,1 0-5,-2 5-22,-5-3-40,-1 3-71,-7-3-149,-8-6-386,-7 6 0,-4-2 0</inkml:trace>
  <inkml:trace contextRef="#ctx0" brushRef="#br0" timeOffset="248701.896">29151 13071 1175,'-1'-3'140,"-1"-2"22,2 1 5,-1-1 5,2 1 6,4 0 10,5 1 13,-1 0 7,9 1 3,2-2-103,4 4-32,5 0-21,-2 6-4,1 2-3,-1 6-6,-4 6-10,-8 2-12,-7 4-7,-7 3-2,-7 1-1,-8 1-3,-10-4 0,-6 4-1,-12-4 2,0 0-2,4-4-2,8-6-1,8-9-25,14-4-62,5-8-164,12-21-343,12 4 0,8-6 0</inkml:trace>
  <inkml:trace contextRef="#ctx0" brushRef="#br0" timeOffset="248982.9397">29598 13008 1346,'-9'0'108,"0"0"24,-3 0 22,-6 3 29,-2 2 8,-4 8 7,-3 6 3,0 9 2,3 4 2,9 5-78,7-2-29,7 2-21,7-7-24,15-1-29,3-7-19,11-6-49,8-8-105,10-8-473,-11 0 0,-4-4 0,-5-5 0</inkml:trace>
  <inkml:trace contextRef="#ctx0" brushRef="#br0" timeOffset="249287.9641">29931 12869 2070,'0'-10'95,"0"1"-3,1 2-6,-1-3 7,2 9 5,1 4 4,3 9 4,1 16 0,-1 6 4,-3 11-79,0 9-13,-3-2 6,0-1 7,0-3-6,0-6-8,0-4-30,0-9-104,0-13-477,0 2 0,0-8 0,0-8 0</inkml:trace>
  <inkml:trace contextRef="#ctx0" brushRef="#br0" timeOffset="249483.7763">29842 13148 1642,'3'0'98,"0"0"6,2 0 2,8-2 0,2-2-2,12-3-82,27-5-458,-11 3 0,5-4 0,7-5 0</inkml:trace>
  <inkml:trace contextRef="#ctx0" brushRef="#br0" timeOffset="250630.876">30188 13051 709,'0'-5'92,"0"0"14,3 2 7,-3-5 5,0 8 5,0 0 1,1 0 10,1 0 3,7-1 3,0-3-59,9 0-24,8-3-10,2 4-4,2-3-4,-4 3-2,-3 1 1,-7 2-5,-2 4-1,-7 6-1,2 2-5,-6 6-2,0 5-3,-3-1 2,-3-3 7,-6 2 14,-3-3 8,0-3 4,-6-2-7,3-5 2,8 0 1,1-3 3,3-3 8,3 1-3,1-1-2,-1-2-14,0 0-12,8 0-7,0 0 5,9 0-5,4 0 1,3 0-5,3 2-8,-2 1-5,-3 6-4,1 3-3,-7 2 0,-1 4-1,-10 1 0,-2-2 6,-6 0 9,-8-5 10,-5 0 4,-6-2 2,-12 0 1,-2-3 0,-2 0-2,-1-3-22,4-4-36,7-3-68,10-5-84,10-7-81,8-14-293,14 8 0,4-6 0,13 1 0</inkml:trace>
  <inkml:trace contextRef="#ctx0" brushRef="#br0" timeOffset="250868.3164">30629 13026 1592,'0'0'73,"0"0"32,0 0 21,3 4 11,3 4 5,4 0 2,4 6-5,10 2-5,5 0-12,4 1-54,6 2-132,6-4-152,-6-4-284,-7 6 0,-4-7 0,-10 2 0</inkml:trace>
  <inkml:trace contextRef="#ctx0" brushRef="#br0" timeOffset="251143.5678">30938 13000 1078,'-8'2'86,"-3"4"19,-7 7 12,-6 5 6,-6 6 2,0 10 1,-1 2 1,2 3-12,5-3-38,9-1-120,9-9-131,4 0-198,2-9 0,3-7 0,5-4 0</inkml:trace>
  <inkml:trace contextRef="#ctx0" brushRef="#br0" timeOffset="251625.3525">31178 12922 1156,'-1'7'106,"-1"3"22,-2 5 12,-1 10 6,-2 4 2,4 4 2,1 6 4,1-3 0,2-4 6,4-4-64,-1-4-32,1-4-16,5-6-9,1-5-2,5-6-1,1-2-1,1-5-2,3-7-1,-1-4-4,-1-6-3,1-9-5,-8-3-3,-6 0 3,-6 0 12,-6 5 37,-5 5 4,-7 7-1,-4 8 2,-6 3-2,-3 2-4,-2 3-9,12 0-24,7 1-38,7 1-46,5-2-145,2 0-111,3-11-290,0 14 0,12-4 0</inkml:trace>
  <inkml:trace contextRef="#ctx0" brushRef="#br0" timeOffset="251896.1282">31663 12996 1244,'0'1'182,"1"2"12,-1-3 7,5 0 1,1 2 1,7-4 1,10 2 2,7 0 0,6 0 0,5-2-138,2 0-86,-5-1-104,-2-5-134,-13-11-288,-13 15 0,-5-4 0</inkml:trace>
  <inkml:trace contextRef="#ctx0" brushRef="#br0" timeOffset="252105.2597">31723 13109 1641,'0'2'-7,"3"1"35,3-1 5,10 0 1,10 1-1,13-3-18,17 0-60,9-7-116,-5 6-153,0-4 0,-1 1 0,-11-8 0</inkml:trace>
  <inkml:trace contextRef="#ctx0" brushRef="#br0" timeOffset="252571.1757">32627 12678 760,'0'-1'34,"0"-2"8,-3 0 22,-7 6 34,-4 1 31,-8 12 20,-5 4 35,-5 9 14,-6 7 9,2 3-32,3 4 11,6 0 0,8 0-12,9-2-27,6-3-26,7-4-10,6-3-29,6-6-12,8-4-5,5-4-3,10-5-7,-2-6-8,0-3-18,-4-3-14,-5-3-5,-12-2-15,-5-1-7,-10-4 0,-13-4-5,-5-2-5,-9 0-5,-8 2-5,-7 0-6,4 4-9,5 1-23,11 5-72,9 0-84,12 0-324,4 1 0,9 1 0</inkml:trace>
  <inkml:trace contextRef="#ctx0" brushRef="#br0" timeOffset="253166.9755">32880 12850 1100,'-9'5'84,"0"2"34,-4 6 35,-1 5 18,4 2 7,4 8 4,2-1 4,6 3 6,1-2 11,6-6-32,3-2-25,5-5-23,5-6-31,5-4-18,2-2-5,4-6-5,2-2-5,-2-4-11,-5-3-23,-5-8-17,-9-2-14,-7-5-8,-7-2 0,-2-2 12,-6 2 6,-3 3 0,-5 5 4,-6 7 5,-2 5 14,2 6 2,2 1 0,5 1-1,1 2-3,4 1-10,4-2-5,0 3 0,1 0-1,1 1 2,0-4 0,2 2 2,2 0-1,0-2 0,0 0-3,0 0-2,0 1-1,0-1-8,0 0-8,0 0 2,0 0-9,0 2-24,4-1-42,1-1-106,4-3-156,-3 3-256,2 0 0,-3-1 0,-3-1 0</inkml:trace>
  <inkml:trace contextRef="#ctx0" brushRef="#br0" timeOffset="254199.6968">29114 14035 982,'-5'0'108,"-1"0"28,-3 0 22,0 0 15,-2 0 12,-2 0 14,-2 0 14,-2 0 16,7-2 30,2 2-43,4-1-28,4-4-21,4 1-20,8-5-12,8-1-10,5-2-13,8 2-13,5 0-17,1 1-29,2 3-31,-1 1-6,0 3-8,-9 2-5,-1 0-7,-7 8-5,-14 6-4,-4 3 1,-4 8-3,-8 5 4,-9 2-3,-8 2-1,-7 5 2,-9-3 3,-3 4 5,5-5 4,8-3 2,6-4-2,15-8 2,3-5-2,4-5-7,2-8 5,5 2 2,3-8-2,13 1 0,6-10 0,10-1 1,6-3-10,3 2-24,-1 4-37,0 4-54,-4-1-154,-6-9-387,-7 14 0,-1-2 0,-4-1 0</inkml:trace>
  <inkml:trace contextRef="#ctx0" brushRef="#br0" timeOffset="254557.3657">29592 14025 1444,'0'-2'102,"3"-3"10,3 3 8,2-5 11,4 2 7,1 2 3,8 3 1,0-1 5,2 1 4,1 1-95,-5 7-4,-2 4-6,-5 4-11,-6 8-12,-6 2-11,0 5-1,-3 2 4,-10-2 3,-6 1 3,-6-2-1,-8-2 0,-2-6-3,4-3-11,5-7-23,13-7-134,7-15-411,7 6 0,14-12 0,12-11 0</inkml:trace>
  <inkml:trace contextRef="#ctx0" brushRef="#br0" timeOffset="254835.2862">30051 13980 1316,'-11'0'80,"-5"0"24,-2 2 15,-2 5 14,4 2 10,5 9 8,5 3 8,3 6 4,3-2 3,6 4-64,3-1-18,11-1-22,4-3-27,9-5-85,2-6-40,2-9-129,1-3-272,-5-1 0,-3-4 0,0-7 0</inkml:trace>
  <inkml:trace contextRef="#ctx0" brushRef="#br0" timeOffset="255110.5898">30421 13845 1296,'0'-3'122,"0"2"8,0-1 28,0 0 18,0 6 13,0 9 4,3 10 1,0 8 3,3 11-1,-1 8-111,2 2-11,1 1-7,-2 1-29,0-8-16,-2-6-14,-4-3-9,0-11-55,-1-8-95,13-10-436,-12 0 0,-5-8 0,2-8 0</inkml:trace>
  <inkml:trace contextRef="#ctx0" brushRef="#br0" timeOffset="255284.1268">30340 14130 1551,'0'-1'122,"0"1"30,0-2 8,0 2 17,6-2 2,8 0-23,8-3-67,34-8-606,-11 4 0,0-8 0,0-5 0</inkml:trace>
  <inkml:trace contextRef="#ctx0" brushRef="#br0" timeOffset="256619.3877">31097 13854 866,'-9'-3'96,"3"0"18,-6 0 10,-2 0 21,4 3 22,-2 2 22,-2 3 20,3 5 16,0 4 15,0 5-60,3 8-18,1 4-15,1 1-7,3 4-19,1 3-18,4 0-14,4-5-11,9-2-9,2-6-9,8-5-5,4-5-2,4-8 1,-1-7 0,-1-1-3,-2-5-1,-1-8-9,-1-3-5,-1-5-7,-4-3-6,-5-6-4,-8 1-6,-5 0-3,-2-5 0,-6 5 0,-4 0-2,1 6-3,-10 2-2,-1 7 1,-3 6-1,3 4-2,-5 3 2,4 1-2,2 0-1,2 0 1,1 0 0,7 0 2,1 0-2,6 0-3,-1 0-2,2 1-4,-1 0-4,0 2-30,3-1-78,4-1-195,3-4-397,8 3 0,6-1 0,9-1 0</inkml:trace>
  <inkml:trace contextRef="#ctx0" brushRef="#br0" timeOffset="256935.748">31875 13952 1588,'0'2'138,"0"1"19,0-3 24,0 1 17,3 1 8,3-2 9,7 0 3,10 0 0,12-2 0,7 2-111,6 0-37,0-1-52,-6 1-85,-9-5-156,-6 1-127,-18 2-228,-4-1 0,-5 3 0,-5 0 0</inkml:trace>
  <inkml:trace contextRef="#ctx0" brushRef="#br0" timeOffset="257133.46">31896 14062 900,'0'0'12,"6"2"2,13-2 0,9 0 0,15 0-7,16 0-62,7 0-126,-7 0 0,-2-3 0,-10 0 0</inkml:trace>
  <inkml:trace contextRef="#ctx0" brushRef="#br0" timeOffset="257582.5151">32784 13646 900,'-6'-5'91,"-6"3"29,-5 1 23,-7-1 25,-6 7 14,-6 6 21,1 5 15,2 7 10,0 9 4,6 2-49,6 5-32,3 2-21,10 5-15,4 0-15,8-5-12,7-2-18,10-2-13,5-7-7,5-6-1,2-6-2,1-7-6,-4-7-7,-5-3-11,-2-3-13,-10-5-9,-2-3-6,-8-2-7,-3-4-7,-9-2-2,-3 1-5,-6 2-19,-11 5-26,-4 4-26,0-1-39,6 5-76,10-6-386,11 5 0,4 2 0</inkml:trace>
  <inkml:trace contextRef="#ctx0" brushRef="#br0" timeOffset="257997.8469">33020 13803 1298,'-5'0'73,"0"2"20,-1 5 19,-2 6 26,2 1 19,4 10 9,1 0 6,2 3 8,2 0 5,2-3-27,3-3-20,2-6-8,5-2-10,3-9-24,3-1-16,0-6-8,2-6-6,-5 0-7,-1-8-5,-7-6-8,-7-6-17,-1-5-11,-2 3-8,-5-1 1,-1 10-3,-6 6-1,-3 8 1,-3 5-2,0 5-4,4 1-13,1 3-40,5-4-78,13 1-571,-10 1 0,-1 1 0,-1-3 0</inkml:trace>
  <inkml:trace contextRef="#ctx0" brushRef="#br0" timeOffset="259069.0599">29723 15071 1688,'-3'0'77,"2"0"28,1 0 27,-2-1 10,2 0 10,0-2 10,5-4 5,4-1 3,6-1 4,7-4-43,10-1-16,2 0-23,4-2-24,1 0-9,0 3-8,0 4-11,2 6-5,-8 0-3,-4 6-3,-2 3-8,-8 6-9,-10 8-4,-5 6-1,-1 2-2,-6 1 1,-7 1 2,-6 1 3,-10 0 4,-10 0 1,-9 0 2,-6-3 2,1 1-2,5-5 0,6-2 2,7-7-2,11-2 2,6-8 1,8-1-2,2-4 2,2 0-1,3-4 1,-1 0 0,7 2 0,4-5-3,8-1 5,6 3-1,11-1 3,4 1-5,8 2-1,8 0-1,1 2-1,4-1-4,2 0 0,-11 2-16,-6-2-42,-13 1-45,-14 1-51,-8-1-108,17-7-484,-25 8 0,1-5 0,2-6 0</inkml:trace>
  <inkml:trace contextRef="#ctx0" brushRef="#br0" timeOffset="259485.3948">30415 14969 1392,'-3'0'113,"3"0"24,0 0 27,0 0 24,0-2 16,0 1 13,3 0 1,5-2 2,7 0 1,8 2-86,9-2-24,9 1-25,3 2-27,-2 3-26,-9 7-15,-6 6-14,-15 3-2,-6 9 2,-12 2 0,-8 2-2,-11 3 1,-11 0 1,-17-4 1,-9 0 2,-4-7-3,3-1 3,12-6-7,18-6-44,18-6-65,15-8-106,13-13-423,11-1 0,9-7 0,11-7 0</inkml:trace>
  <inkml:trace contextRef="#ctx0" brushRef="#br0" timeOffset="259853.5565">30942 14804 983,'-6'0'110,"-3"0"29,-6 5 28,0 3 15,-5 10 10,2 9 1,0 7 4,9 7 5,4-2 7,1 2-61,10 0-27,3-6-16,3-2-19,5-5-10,5-3-5,4-6 4,0-4-5,-2-5-2,1-5-7,5-4-16,-1-1-24,4-4-33,3-5-32,-3 1-47,-6-2-74,-6-2-66,-1-2-364,-13 10 0,-4-1 0,-3 3 0</inkml:trace>
  <inkml:trace contextRef="#ctx0" brushRef="#br0" timeOffset="260165.3888">31523 14941 1935,'0'0'104,"0"0"39,0 0 8,0 0 15,9-2 2,3 2 4,9-2 1,9-2 0,8-1-6,1 1-99,1 0-54,0 0-107,-7-3-162,-5-15-362,-8 15 0,-8 2 0,-8-1 0</inkml:trace>
  <inkml:trace contextRef="#ctx0" brushRef="#br0" timeOffset="260375.4503">31532 15111 1201,'3'1'30,"6"2"8,7-3 9,13 0 5,4 1 1,11-2-2,5-3-32,12-2-127,-7 3-168,-6-4 0,3-2 0,3-3 0</inkml:trace>
  <inkml:trace contextRef="#ctx0" brushRef="#br0" timeOffset="260815.8663">32412 14667 1031,'0'-3'66,"-6"1"41,-1 4 29,-5 3 24,-5 9 13,-3 11 18,-2 4 7,-5 14 4,-2 3 4,4 5-48,2-1-4,13-3-30,5-2-22,5-5-17,9-6-9,3-4-15,6-5-5,8-10-3,4-6-2,3-4-7,0-5-5,-4-5-16,-5-1-11,-8-2-9,-7 0-14,-6-5-6,-9 2-1,-15 4-12,-7 0-29,-12 3-36,-11 1-33,6 0-19,6 1-25,16-7-168,13 4-158,17 2 0,12 0 0,12 2 0</inkml:trace>
  <inkml:trace contextRef="#ctx0" brushRef="#br0" timeOffset="261338.8872">32698 14928 1380,'-9'-1'40,"-3"0"19,-3 1 29,0 1 24,3 8 21,6 0 10,4 8 10,2 6 3,2 4 2,7-2-24,6 4 1,3-5 2,6-5-7,3-6-17,0-6-16,-3-4-9,-1-6-9,1-4-3,-5-6-3,-5-2-3,-5-6-11,-6-4-22,0-4-19,-6 0-5,-4 1-7,-1 5 2,-4 5 3,-1 7-1,-3 5-1,7 6 2,-1-3-4,4 6 3,0-3-2,1 0-1,-2 3 3,-2 0-3,1 0 2,2 0 1,-3-1 4,5 0 0,2-2 2,2 0-2,0 0-2,0 0-2,0 1-9,0 1 0,0-1-37,0 3-135,-3-2-564,-1 5 0,-13 0 0,-11-1 0</inkml:trace>
  <inkml:trace contextRef="#ctx0" brushRef="#br0" timeOffset="262009.2767">29810 15741 760,'-4'0'2,"-5"0"11,-2-3 50,2 3 61,3-1 31,3 1 7,3 0-1,0 0 11,0 0 34,3 0 14,9 0 13,9 0-4,14 0-45,17-1-58,19-6-29,13-1-6,14-4 0,6-4-11,3 1-48,-9 0-36,-12 4-53,-22 2-69,-16 3-118,-18-5-310,-19 8 0,-9 0 0</inkml:trace>
  <inkml:trace contextRef="#ctx0" brushRef="#br0" timeOffset="262550.8042">30030 15918 776,'-3'2'23,"0"3"56,0 1 65,0 0 32,3-2 6,3-3 21,8 0 14,5-1 10,5-1 8,9 0-5,6 0-14,2 1-55,-2-3-65,-1 3-31,-5 4-7,-11 4-22,-8 3-12,-8 4-8,-9 5-8,-11 3 0,-11 3-2,-7-1 2,-15 0 0,1-3-1,1-5 2,7-3 4,13-5 17,14-5 11,9-2 3,11-2 0,14 0 2,7 0-1,14-2 0,14 2-1,7 0-1,7-1-16,-2 1-48,-6 3-59,-8-3-109,9 0-481,-28 7 0,-10-2 0</inkml:trace>
  <inkml:trace contextRef="#ctx0" brushRef="#br0" timeOffset="263109.2794">32006 15459 790,'-8'-1'56,"2"1"50,0 0 23,3-1 6,-1 2 41,14-1 24,7 1 18,16-1 16,21 0 17,21 0-6,17 0-30,14 0-46,6 0-22,1-1-3,-3-2-42,-15 1-25,-11-2-30,-19 1-42,-14 2-74,-22 0-88,-10 1-99,-16-18-336,-10 18 0,-8 4 0,-8 2 0</inkml:trace>
  <inkml:trace contextRef="#ctx0" brushRef="#br0" timeOffset="263623.0394">32180 15816 838,'0'5'56,"0"2"27,5 1 20,7-4 15,11-1 17,14-3 13,10 0 11,12-1 5,2 2 1,-1 6-6,-10 2-48,-14 6-25,-18 7-17,-13 5-14,-20 0-18,-12 4-11,-11-3-9,-7-2 2,-11-3 3,2-6 7,8-2 10,14-4 44,12-3 24,15-5 4,10-2 3,10 1 3,12-4 0,11 2-4,13 2-5,9-1-7,5 3-9,3 0-45,1-1-27,-9-2-6,-7 1-4,-11-2-6,-9-2-4,-9 2-14,-9 0-20,-9 0-42,2 0-128,-7-1-76,4-3-357,-10 5 0,-2-1 0,-7 3 0</inkml:trace>
  <inkml:trace contextRef="#ctx0" brushRef="#br0" timeOffset="264340.1997">30366 16970 1026,'-2'0'97,"-1"0"22,2 0 19,-1 0 35,4 0 14,-4 0 13,4-2 3,2 1 7,8-2 7,9 0-51,13-2-22,10 2-17,7 0-17,2 4-33,-3 6-11,-11 5-14,-13 5 0,-16 6-8,-4 6-5,-18 3-16,-12 0-7,-12-1-3,-11-2-4,-18-3 1,0-6-4,0-2-5,6-7-9,15-3-26,19-5-61,14-8-172,14-20-357,16 8 0,13-5 0,6-10 0</inkml:trace>
  <inkml:trace contextRef="#ctx0" brushRef="#br0" timeOffset="264624.2897">30892 16835 1504,'-10'0'50,"-2"5"16,-8 4 11,-3 8 2,-2 7 5,1 8 1,9 7 1,3-1 2,7 2 2,7-2-31,9-2-17,8-6-14,11-4-14,9-7-56,12-12-121,3 0-266,3-7 0,-5-7 0,-3-5 0</inkml:trace>
  <inkml:trace contextRef="#ctx0" brushRef="#br0" timeOffset="264875.6613">31440 16900 1521,'0'0'112,"6"0"3,9-2 6,9-3 3,11-1 3,10 0 0,0 0-2,-1 2-37,-10 2-97,13-3-481,-34 3 0,-3 2 0,-7-1 0</inkml:trace>
  <inkml:trace contextRef="#ctx0" brushRef="#br0" timeOffset="265096.459">31427 17072 1585,'1'2'47,"8"-2"3,11 0 2,10 0 4,10-3 2,13-1-3,4-3-51,5-1-122,1-2-239,1 1 0,1-5 0,3 2 0</inkml:trace>
  <inkml:trace contextRef="#ctx0" brushRef="#br0" timeOffset="265692.6484">32257 16724 984,'0'-1'82,"0"0"0,3-1 16,0 2 3,3-1 4,6 1 3,8 0 1,4 0 1,3-3 1,-3 6-64,-1 0-18,1 4-1,-8 2-24,-5 5-13,-5 4-20,-5 3 2,-10-1-4,-12 6 1,-9-2-26,-11 1 1,-6-4 1,7-4 4,9-2 17,14-4 36,13-3 20,14-5 0,7-3 8,8 0 7,4 1 27,7 1 3,3-1-3,0 4 0,-6 1-10,2 5-27,-5 1-5,-1 5-8,-7 3-7,-2 3-13,-7-1-14,-5 0 4,-5-2 5,-9-3 5,-9-3 2,-14 1 2,-7-4 3,-9 0 4,-9-4 1,-2-3 6,1-1 9,9-6-32,10-5-53,13-6-64,23-9-258,0 3 0,23-1 0,10-4 0</inkml:trace>
  <inkml:trace contextRef="#ctx0" brushRef="#br0" timeOffset="266098.8408">32846 16843 1661,'-2'0'52,"-3"3"15,-5 5 5,-5 4 3,-3 8 4,-3 9 0,6 0 5,7 3 9,7-2 16,7-3-6,13-8-6,8-9 12,8-4 2,10-7 4,5-10-1,1-5 8,-7-5 2,-14-2 1,-9-3-14,-15 0-19,-8-1-16,-7-1-31,-6 1-6,-4 8-3,-4 2-6,-3 9-9,4 4-10,5 2-25,7 4-27,1-2-17,6 0-51,1-2-156,-4 1-408,-6-1 0,0-6 0</inkml:trace>
  <inkml:trace contextRef="#ctx0" brushRef="#br0" timeOffset="268163.4835">27583 7916 1041,'-6'0'102,"3"0"51,-3 1 34,3 1 29,3 0 17,3 0 7,0-2 3,3 0 15,8-2 17,1-2-43,4-2-38,2-3-47,6-2-31,8-2-24,7 3-17,12-2-3,3 6-4,2 2-17,-10 6-16,-12 3-15,-13 7-9,-10 1-5,-10 4-3,-7 7-1,-12 0-1,-11 2 2,-19 1-6,-12 0 7,-6-1 4,3-3 1,14-5-1,15-1-4,16-5 0,10-4 2,5-2 0,7-3-2,9 2 8,4-2-3,11 1-3,10 4 0,4-5 5,3 6-1,4-1 4,-3 2-5,-1 3-1,-6-1-3,-4 0-3,-9 4-5,-7-1-3,-13 5-2,-2-1-1,-9-1 3,-9 3-4,-6-2 0,-10-2 2,-10 3 2,-8-5 0,-8-1 4,-3-2 1,-1-2 5,1-6-5,7-1-22,10-3-49,10-3-118,16-14-582,8 5 0,13-7 0,11-11 0</inkml:trace>
  <inkml:trace contextRef="#ctx0" brushRef="#br0" timeOffset="269074.8103">28495 7923 1021,'-9'8'111,"-3"4"18,1 7 11,-2 5 14,8 3 9,2 7 13,6 0 7,2 0 13,11-1 19,0-5-76,9-5-16,8-3-15,8-7-5,4-5-11,3-3-6,3-5-12,2-5-5,-7-7-11,-2-2-18,-7-6-8,-9-6-9,-10-1-1,-9-1 1,-12-1 7,-8 1 5,-11 0 7,-7 3 1,-8-1 4,-7 3 4,0 3 3,3 5 7,7 2 4,9 4-3,11 3-10,8 2-8,1 2-6,5 2-2,0 0-8,0 0-2,-3 2-3,-1 0-8,1 4-5,0-2-3,0-1 4,3 1 4,0-4 9,-1 0 9,2 1 7,-2 3 5,-3-4-4,4 0 1,-3 3-2,3-3-2,0 0-1,0 0 0,0 0-11,0 0-11,0 0-6,0 0-4,0 2 1,0-1 0,0-1 0,0 0 3,0 2-2,0-2-4,0 0-1,0 0 4,0 0 0,0 0 0,0 0-1,0 0 0,0 0 1,0 0-1,0 0 3,0 0 1,0 0 1,0 0-4,0 0 1,0 0 2,0 0 1,0 0-1,0 0-5,0 0-4,0 0-23,0 0-31,0 0-40,-1 0-85,1 0-140,0-24-518,-2 24 0,1-3 0,2-2 0</inkml:trace>
  <inkml:trace contextRef="#ctx0" brushRef="#br0" timeOffset="279455.124">17832 14664 629,'3'-2'86,"-3"2"23,0 0 22,1 0 24,-1 0 29,0 0 14,0 0 16,0 0 20,0 0 19,-1 0-50,-3 0-24,-3 0-18,0 0-11,-8 6-14,-2 1-24,-8 6-4,-1 3-12,-1 5-19,3 1-18,0 8-7,7 2-2,7 7-5,3 4-10,6 3-9,1 2-6,5 3-6,1-1-5,1-7-1,2 0 0,5-6-2,0-3-23,0-8-66,7-8-150,-4-18-449,2 3 0,1-6 0,1-8 0</inkml:trace>
  <inkml:trace contextRef="#ctx0" brushRef="#br0" timeOffset="279898.121">17936 14858 2045,'0'-5'89,"0"0"7,0-2 5,6-2 2,-2 1 0,6 2 2,4 3 1,7 0 0,-2 0 0,1 3-78,3 0-10,-5 0-6,2 6-7,-3 2-1,-1 4-1,-7 5-2,0 3 0,-6 6 0,-3 2 2,-6-1 1,-9 5 5,-1-2 1,-6 2 4,-7-5 1,1-1-1,2-4 1,4-6-8,7-4-61,10-10-218,2 3-287,-1-12 0,1-6 0,3-9 0</inkml:trace>
  <inkml:trace contextRef="#ctx0" brushRef="#br0" timeOffset="280214.8013">18306 14786 1850,'-20'5'118,"1"4"17,-10 6 7,-3 5 4,8 3 0,11 3 3,-1 2 2,11-1 2,3 3 0,8-3-95,5-1-21,3-1-15,4-2-11,7-3-35,-3-6-83,16-9-521,-16 1 0,-4-5 0</inkml:trace>
  <inkml:trace contextRef="#ctx0" brushRef="#br0" timeOffset="280493.8921">18534 15044 818,'6'3'73,"-2"4"8,2 7 8,-3 1 15,-2 7 20,-4 5 19,-4-2 9,-10 1 3,0-1 0,-8-1-59,-1-6-53,7-2-68,28-8-376,-14-3 0,8-7 0,3-8 0</inkml:trace>
  <inkml:trace contextRef="#ctx0" brushRef="#br0" timeOffset="281000.4703">18766 14845 368,'0'3'107,"0"4"22,3 7 9,-1 4 3,4 4 2,-2 2 3,5-1 4,4-3 4,1-8 4,2-5-69,2-6-31,1-7-14,-1-5-5,2-3 2,-3-4-1,-4-1-3,-2-2-2,-5 4 0,-5 2-19,3 4 4,-4 8-2,0 0-6,0 9-4,0 2-2,0 4 0,0 8 3,0 6 2,3 3 1,0 3 26,3 2 2,2-5 7,2-3 10,-4 2 13,-2-4 16,-4-4 7,-10-2 0,-8 2-1,-9-2-9,-9-1-38,-10-2-80,3-5-172,-4-1-327,4-5 0,12-2 0,13-10 0</inkml:trace>
  <inkml:trace contextRef="#ctx0" brushRef="#br0" timeOffset="281343.1776">19269 14554 1271,'6'4'91,"5"0"7,0 7 7,6 5 7,1 0 15,-3 12 16,2 1 22,-4 5 21,-1 4 15,-6 3-67,-3 2-5,-1 3-1,-8-1-1,-5 1-6,-7-5-14,0-1-15,-2-7-59,4-5-138,4-13-548,2 2 0,4-8 0</inkml:trace>
  <inkml:trace contextRef="#ctx0" brushRef="#br0" timeOffset="282113.5148">19921 15379 1560,'0'0'132,"0"-1"15,-2-1 7,-6-1 11,1 3 13,-6 0 10,-7 0 8,0 0 12,-2 7 10,-1 3-80,0 7-30,-1 6-8,-1 8-2,-1 5-8,5 8-11,0 6-6,5 2-7,8 6-3,7 2-9,5-2-7,11-5-10,5 0-5,8-5-5,7-9-3,5-3-24,-2-9-76,-3-3-168,-3-16-528,-7 1 0,-1-5 0,-3-9 0</inkml:trace>
  <inkml:trace contextRef="#ctx0" brushRef="#br0" timeOffset="282683.6755">20295 15537 1582,'-6'-1'67,"-1"-1"5,1 2 11,-4 0 31,2 4 28,2 8 29,0 4 16,-4 9 10,0 9 5,-2 3-59,1 5-4,3 1-4,3 0-7,3-8-30,5-1-25,5-7-22,5-5-17,3-5-6,6-11-4,7-3-2,5-3-2,8-9-1,2-5-2,4-9-1,-6-3-4,-2-3-5,-13-2 0,-13-1-4,-7 0 2,-14 3 2,-6-1 0,-7 3 4,-2-2 4,-7 1-1,-1 5 0,2 2 0,7 4 0,7 5-3,6 6-6,4 1-3,4 2-4,4 3-7,-4 3-38,0 2-72,3 2-186,0 4-381,2 5 0,3-1 0</inkml:trace>
  <inkml:trace contextRef="#ctx0" brushRef="#br0" timeOffset="282946.6224">20766 15927 1508,'-15'15'119,"-11"6"11,-8 9 6,-8 2 5,0-1 2,7-6-1,8-2-19,8-6-83,12-7-69,7-5-461,0-5 0,10-3 0,4-4 0</inkml:trace>
  <inkml:trace contextRef="#ctx0" brushRef="#br0" timeOffset="283478.019">21009 15545 1322,'0'-4'87,"0"0"12,0 0 5,1-3 4,2 0 8,7 0 9,3 0 9,2 2 5,6-1 3,1 3-69,5 0-16,2 2-10,2 1-5,4 0-2,0 1-8,-5 5-7,-8 2-9,-8 6-8,-9 6 4,-10 2 12,-10 3 5,-14 4 2,-8 2 2,-10-2-1,2 3 0,4-4 1,14-2-1,14-6 8,7-2 3,4-7-7,7-2-3,7-4-2,10-1 0,7-3-1,12-1-13,10 0-43,1-2-88,25-9-505,-21 5 0,-4-4 0</inkml:trace>
  <inkml:trace contextRef="#ctx0" brushRef="#br0" timeOffset="283830.6917">21612 15500 1498,'-16'0'46,"-3"2"20,-2 4 28,-4 5 24,13 3 24,7 8 14,3 2 5,9 2 9,6-1 6,8 0-24,5-2-7,2-8-20,-1-4-20,-4-6-23,-2-2-22,-6-3-14,-4-5-10,-2-4-18,-4-2-22,-1-5-20,-10-5-10,-2-6-21,-1 1-42,-4 1-47,1 3-82,9 2-336,-7 13 0,9 4 0,-2 2 0</inkml:trace>
  <inkml:trace contextRef="#ctx0" brushRef="#br0" timeOffset="284204.7944">21803 15170 1006,'0'0'146,"3"0"26,0 2 20,1 1 18,6-1 11,3 8 8,4 4 5,5 5 10,4 8 10,3 9-102,1 4-36,1 6-18,-4 7-14,-4 4-12,-11 1-6,-5 0-3,-10-1-4,-7-1-8,-5-3-9,-3-6-7,-5-1-37,2-6-61,2-7-130,3-12-504,5 1 0,-2-9 0,6-3 0</inkml:trace>
  <inkml:trace contextRef="#ctx0" brushRef="#br0" timeOffset="284836.7988">20016 16627 1172,'-10'0'98,"-3"4"27,-4 6 24,-4 0 21,3 9 16,3 6 13,3 8 4,1 7 3,3 4 1,8 6-74,-3 6-29,9 1-47,2-3-72,12-6-105,10-7-142,2-22-260,1-2 0,7-9 0,0-10 0</inkml:trace>
  <inkml:trace contextRef="#ctx0" brushRef="#br0" timeOffset="285461.1076">20351 16745 1039,'-1'-2'137,"1"0"39,0-1 22,-3 1 4,3-3 4,3 3 2,5-3 1,5 0 0,4 2 2,8-2-95,2 2-42,-3 3-38,1 0-21,-2 3-13,-9 2-26,-1 2-22,-7 4-20,-3 3-10,-6 1-4,-9 4 2,-8 3 0,-10 3-2,-4 0-1,-4 2 10,8-5 14,13-7 24,10-4 29,7-5 15,9-4 7,2-2 0,3 0 1,6 0 4,3 0 1,1-1 0,4 1 9,1-1-5,-2-1-8,0 2-8,-3-1-3,0 4-2,-6 1-5,-7 3-3,-5 5 4,-3 0 7,-6 1 11,-5 1 10,-1 2 2,-10-2 4,-7-1 1,-4-1 0,-4-2 3,-3-4-2,0-2-24,0-4-56,3-5-92,10-6-75,9-12-279,7 11 0,5-5 0</inkml:trace>
  <inkml:trace contextRef="#ctx0" brushRef="#br0" timeOffset="285860.6022">20897 16745 1628,'-6'10'94,"-1"3"8,-1 10 8,-1 0 7,6 0 2,3 2 3,7-1 14,3-2 7,3-6 5,5-3-71,8-4-8,-2-6-4,0-3-6,3-5-8,-1-6 3,-5-1-5,-6-4-10,-5-3-14,-7-1-16,-3 0-21,-4 0-4,-8 2-13,0 4-25,-3 6-60,3 4-133,-5 1-301,3 6 0,7 2 0,1 2 0</inkml:trace>
  <inkml:trace contextRef="#ctx0" brushRef="#br0" timeOffset="286073.3455">21248 17027 400,'-8'23'71,"-7"8"4,-9 8 2,-7 7-1,-9-7-13,1-9-61,3-9-154,4 3 0,15-9 0,9-9 0</inkml:trace>
  <inkml:trace contextRef="#ctx0" brushRef="#br0" timeOffset="286451.0241">21526 16762 1110,'-7'3'77,"-10"6"16,0 8 11,-3 3 14,4 6 6,8 3 12,5 0 14,7-6 12,9 0 23,6-11-34,0-4-18,8-7-9,0-5-11,0-7-13,-1-4-4,-5-2-18,-3-6-24,-10-3-31,-5 0-24,-8-5-22,-9 5-10,-10 5-22,-4 7-69,-5 3-124,-5 7-281,4 7 0,12 1 0,8-1 0</inkml:trace>
  <inkml:trace contextRef="#ctx0" brushRef="#br0" timeOffset="286801.3016">21699 16448 1940,'0'-5'58,"0"0"6,0 3 6,0-1 8,5 4 8,5 10 10,5 5 7,9 5 2,6 8 4,7 5-60,-1 4 7,0 3 5,-4 3 8,-16 4 5,-12-1 2,-20 5-10,-19 2-5,-15-1-2,-5 0-3,-10-1-1,10-8-4,7-4-17,16-11-20,14-7-47,10-11-156,5-11-464,3 0 0,3-2 0,-12 0 0</inkml:trace>
  <inkml:trace contextRef="#ctx0" brushRef="#br0" timeOffset="287499.2918">19533 17619 1691,'0'1'25,"0"3"4,0 1 6,8 0 5,11-1 3,19-2 6,33-4 18,36-5 64,39-5 40,36-6 0,30-6 5,25 5 0,0 1-3,2 2-3,-14 9 0,-19 5-3,-25 2-19,-22-2-61,-16 4-43,-23-2-31,-9 0-51,-6-2-58,-7 2-92,1-2-126,-6-10-314,-5 11 0,-10 1 0</inkml:trace>
  <inkml:trace contextRef="#ctx0" brushRef="#br0" timeOffset="295220.786">11066 12253 510,'0'0'54,"0"0"29,0 0 8,0-2 11,3 4 21,-3-2 28,0 0 31,0 0 24,0 0 14,0 0-26,0 0-8,0 0-23,1 0-4,-1 0 3,0 0-8,0 0-15,0 0-22,0 0-21,0 0-10,-4 2-8,-9 5-4,-14 4 0,-7 7-1,-17 5-11,-5 3-10,-13 8-11,2-1-6,-10 6 1,0-7-1,-1 3-3,-1-3-3,5-1-4,4 1-3,5-3-1,8-3-4,6-1-2,9-2-3,3-4-2,7-3-4,2-2 0,6-2-2,2-3 1,6-1-1,3-2 2,4-4 1,3-1 1,1 1 5,-1-4 8,3 1 9,3 1 2,0 0 3,-1 0-2,-1 0-1,2 0-1,0 0-4,0 0-2,0 0-2,0 0-9,0 0-11,0 0-3,0 0-7,0 0 7,3 0 4,6 0 1,2 0 7,8 0-2,4 0-3,6 0 3,4 0 6,-2 0 1,7 1 5,-4 5-4,6 2-3,5 5 1,8-1-3,10 1 5,12 3 4,7-3 0,6-1 3,6 0 0,0-5 5,-9 5-1,-6 0 4,-11 2-3,-16 2 0,-11 0-1,-14 0-3,-7-1-3,-1-4-5,-5 0-3,5-4-5,0-1-1,1-1-5,1-2 0,-4-3 2,-5 0-1,-3 0-4,-6 0 2,-1 0-12,-2 0-33,0 0-35,0 0-47,0 0-98,4-4-238,-7 4-325,-3-4 0,-7-2 0,-6-1 0</inkml:trace>
  <inkml:trace contextRef="#ctx0" brushRef="#br0" timeOffset="295849.4345">9927 13198 1242,'0'0'44,"-2"0"38,1 0 42,1 0 29,0 0 22,0 0 15,0 0 22,3 0 21,6 0 15,14 0-11,13 0-13,15 0-35,15 2-40,11 1-26,6 3-21,5 3-14,4 2-21,0-1-19,0 2-16,1-7-7,-6 3-8,1-4-3,-9-1 0,-9-3-3,-16 1-2,-12-1-2,-17 0-1,-10-1-5,-9 1-1,-6 2-17,0 0-49,-1 1-66,1-1-163,1-16-416,-1 14 0,0-5 0,0-1 0</inkml:trace>
  <inkml:trace contextRef="#ctx0" brushRef="#br0" timeOffset="296956.8349">12818 12273 886,'-6'-1'54,"0"-2"22,-1 2 28,-3 0 37,6-2 29,-2 3 19,4-2 6,0 2 2,2 0 3,0 0-30,2 0 4,6 5-6,6-1-16,15 4-27,12 6-24,13 1-19,11 3-3,6 0 0,8 4-4,4-2-8,-3 0-17,-4 0-15,-8 0-12,-11 0-9,-13-2-4,-11-1-3,-9 0 0,-6-5-2,-7-3 2,-7-1 2,0-2 2,-3-4-2,1-1 1,2-1-1,-3 0 3,1-1 0,-1 1 0,1 0 3,-2 0-2,0 0-2,1 0-3,-1 0 2,0 0 1,0 0 0,0 0-2,0 0 0,0 0 3,0 0 1,0 0 5,0 0 4,0 0 2,-1 0-1,-9 0 4,-7 0 0,-10 5 4,-13 5 4,-4 5-1,-9 5-3,1 8-4,1 1-5,5 0-2,4 6 0,-1-1-1,2 4 4,-3 1 0,-1 0-3,-4-2-4,3 1 0,2-5 1,2-3 1,1-3-1,5-3-1,5-9-3,5-3-5,11-3-1,3-6-1,6 1 0,4-4-4,2 0-14,2 0-24,4 0-36,4 0-44,6 0-85,8-3-146,4-8-383,4 8 0,2-2 0,6-2 0</inkml:trace>
  <inkml:trace contextRef="#ctx0" brushRef="#br0" timeOffset="297592.4122">13981 12841 956,'0'0'36,"0"0"24,0 5 34,-4-1 25,-6 7 24,-6 4 36,-10 5 32,-13 0 22,-8 10 16,-8 3-9,-11 7-11,-4 3-20,-5 4-30,4 1-19,2 0-17,5-6-25,4-1-22,8-3-16,6-6-10,8-6-7,3-2-6,10-6-2,4-1-3,10-7-5,5-4-3,3-1-12,3-2-6,0-3-4,0 1-4,0-1 0,0 0-1,0 0-2,0 0 1,-2 1-4,1-1-3,-6 2-16,1-1-30,-7 3-37,-2-1-34,5 0-51,2-2-112,19-2-459,-17 1 0,1-3 0,-4-2 0</inkml:trace>
  <inkml:trace contextRef="#ctx0" brushRef="#br0" timeOffset="299070.3079">5329 12468 607,'2'-2'105,"1"-3"45,-1 4 39,1-1 26,-3 2 7,3 0-6,-3 0 9,0 2 11,1 4 11,2 7-47,6 14-46,5 10-42,4 16-36,1 7-25,-2 7-2,-2 2 7,-3 0-9,-6-5-7,-2-5-13,1-10-7,-2-7-3,-1-13 8,-2-8 8,0-12 4,3-5-3,0-8-2,4-7 3,4-7 0,8-3 7,4-6 2,7 0-1,6 1-8,2 2-12,1 6-5,2 6-1,-1 3-3,-5 7 0,-2 2-6,-6 7-4,-6 1-6,-9 6-1,-6 3 2,-3 5 3,-4 1 4,-7 2 8,-8 3 7,-4 0 6,-9-2 6,-10-2 2,-6-4 4,-4 0 1,-1-3-1,0-5-19,11-5-37,13-5-74,16-9-116,16-8-144,15-8-320,13-4 0,4-6 0,10-1 0</inkml:trace>
  <inkml:trace contextRef="#ctx0" brushRef="#br0" timeOffset="299438.6211">6097 12777 1868,'-9'7'69,"-4"10"6,-3 3 6,2 11 6,7 4 7,4-1 5,5-4 2,9 1 1,0-6 4,5-6-59,3-5-6,2-6-2,3-3-2,2-8-3,-2-6-7,0-3-3,-4-9-1,-4-4-1,-11-4 0,-2 2-4,-13-2 0,-7 4-3,-2 2-3,0 5-5,-4 7 1,7 6-10,2 2-30,8 3-92,12-4-179,-6 8-220,3-4 0,3-1 0</inkml:trace>
  <inkml:trace contextRef="#ctx0" brushRef="#br0" timeOffset="299766.6125">6410 12228 1326,'-1'-12'146,"-2"0"12,1 1-10,-1 0 4,1 5 10,2 7 12,0 9 15,5 10 5,4 16 3,11 14-107,2 14-35,5 13-12,1 7 8,0 0-2,-7 1-9,0-4-12,-9-8-26,0-7-36,-6-11-75,2-15-126,-2-49-330,0 24 0,3-12 0,3-10 0</inkml:trace>
  <inkml:trace contextRef="#ctx0" brushRef="#br0" timeOffset="300300.9864">6904 12030 1236,'0'-3'96,"0"3"12,0 2 20,4 8 14,-4 15 4,9 21 2,6 14 2,6 13 0,2 9 2,5-3-98,-2-1 2,-6-7-14,1-12-20,-6-11-12,-3-13-4,-3-10 2,-4-9 12,-4-9 3,-1-4 0,-1-3 3,-7-8 0,-3-4 2,-7-5 1,-4-4 18,-8 1 5,1 3 3,-2 11-10,5 7 0,-7 15 0,8 9 0,3 8 2,7 5-3,6 2 3,9-4-16,0-3-7,8-4 0,3-7-6,-1-3-2,2-5 4,4-6 1,-2-3-2,2-3-19,1-6-62,6 0-108,-1-6-122,-3 1-298,-6 2 0,-1-4 0</inkml:trace>
  <inkml:trace contextRef="#ctx0" brushRef="#br0" timeOffset="300733.3283">7527 12947 389,'-5'21'39,"-5"11"2,-2 7 1,-9 8 1,-4-8-2,-3-5-22,4-5-141,-3-4 0,3-4 0,7-9 0</inkml:trace>
  <inkml:trace contextRef="#ctx0" brushRef="#br0" timeOffset="301241.0331">7929 12402 1360,'-5'-2'69,"-9"2"10,-4 0 6,-10 2 6,-2 6 4,-3 8 3,2 4 0,8 0 0,9 3 0,5-2-54,8-1-11,2 0-8,5-4-4,1-1-7,3-3-1,6-2-1,4-1 2,4 1 1,4 1 0,4-2-2,-1 4-1,-3-2-4,-3 1-1,-4 2-2,-9 2 1,-7 0-1,-2 6 1,-8 0-2,-10 2 1,-8 5 1,-5-3-2,-11 0 2,-5-6-2,10-6-28,5-9-81,11-10-96,11-6-226,7-10 0,16-8 0,8-9 0</inkml:trace>
  <inkml:trace contextRef="#ctx0" brushRef="#br0" timeOffset="301553.5741">8186 12550 814,'0'10'104,"-3"6"10,-3 7 2,1 8 2,7 2 4,-5-4 3,3-1 8,4-5 24,4-8 28,-2-7-62,4-5-18,7-4-7,-3-7 0,5-6 0,-4-8-5,2-5-4,-8 1-10,-3-6-28,-9 3-25,-6 6-22,-9 5-42,-2 5-78,-4 4-135,-6 12-238,4 0 0,5 3 0,9-3 0</inkml:trace>
  <inkml:trace contextRef="#ctx0" brushRef="#br0" timeOffset="301846.9409">8341 12093 1709,'0'-5'72,"0"5"7,0 2 19,0 9 8,3 9 4,3 14 1,5 12 4,5 8 1,5 6-1,3 5-60,0 1-11,-1-3-7,-10-3-20,-1-7-17,-4-1-29,-2-10-79,3-15-118,-5-5-258,5-10 0,1-9 0,3-8 0</inkml:trace>
  <inkml:trace contextRef="#ctx0" brushRef="#br0" timeOffset="302027.2752">8669 12628 1744,'0'2'35,"1"2"4,1 8 1,2 7 1,1 1-1,-1 7 1,6 2-13,4-4-61,3-7-110,3-1-223,-1-9 0,2-5 0,7-9 0</inkml:trace>
  <inkml:trace contextRef="#ctx0" brushRef="#br0" timeOffset="302602.5686">8996 11983 1709,'3'-3'26,"-3"2"5,0 5 4,7 10 5,-1 12 1,5 17 2,6 7 2,2 11 1,2 2 1,0-4-20,-3-4-8,-2-6-2,-3-6-5,-6-12-1,-1-7 18,-5-7 9,-1-8 4,0-6 0,0-5 2,-7-5 4,-7-4 29,-8-1 18,-4 3 12,-11 1 6,-2 11-10,1 9-2,-3 13-1,10 4 3,9 8-1,9 1 1,9 0-23,7-4-17,8-1-10,5-8-6,2-5-4,3-6-4,1-6-4,-2-7-1,-3-2-4,-1-2-6,-2-2-2,-4 5-4,-7 0-4,0 0-4,0 0-9,-1 0-19,1 0-33,0 0-32,0 0-45,-2-2-85,6-5-142,-3 4-257,2-2 0,0-2 0,-3 0 0</inkml:trace>
  <inkml:trace contextRef="#ctx0" brushRef="#br0" timeOffset="303932.4126">11042 14584 937,'1'-4'18,"1"2"10,1-3 11,0 5 33,-3-1 55,2 2 67,-2-1 48,0 0 15,0-1 19,0 1 19,0 0 0,0 0-5,0 0-11,0 0-30,-2 1-52,-4 9-66,-3 4-43,-8 7-13,-7 8-14,-4 3-24,-11 4-1,-4 3 4,-14 2 4,-8 5 1,-11 7 4,-8 3 1,-8 9-1,-3-1-2,-1-2-3,2 1-3,9 0-9,8-7-5,11-4-6,19-8-4,17-14-5,12-6 1,12-11-3,6-7 0,-3-1 1,6-2-3,-3-1 3,-3-2-3,6 0 2,-3 0 3,0 0 1,0 2-3,0-2-2,0 0 1,0 1-1,3 2 1,-3 0 0,3 2 0,2-3-2,3 0 0,3 1 0,8 2 1,6-1 4,10 0 1,14 3 2,16 4 1,14 5 3,15 1 1,11 7 4,9 2 0,11-2 7,9-1 9,9 1 5,0-3 5,2-2 7,-6-2 5,-8-4 3,-13-1 1,-10-3-1,-10 2-2,-14-2-9,-12 1-9,-15-3-8,-13 0-7,-14 0-10,-7-6-11,-12 4-14,-5-5-14,-5 2-36,-1-2-43,-1 1-57,2 2-80,1-3-109,11 0-208,-4 0-329,7-8 0,10-6 0,3-10 0</inkml:trace>
  <inkml:trace contextRef="#ctx0" brushRef="#br0" timeOffset="304987.2349">12744 14630 1747,'-3'0'92,"0"0"17,3 0 9,-3 0 11,3 0 11,0 0 5,0 0 6,0 0 1,0 0 1,0 0-64,3 0-16,3 0-7,9 6-6,8-2-5,13 6-11,12 2-4,9 5-5,11 0 0,14 2 0,12 5-3,14 3-6,14-2-4,6 2-2,0 3 7,-3-1 6,-9 1 3,-9 2 7,-9-2 4,-13-1 1,-10-5-1,-13 1 2,-14-4-5,-7-9-1,-14 2-7,-10-4-4,-7-3 43,-6-6 41,-4 2 10,-1-3 2,-6 0 4,-6-3-4,-6 3 5,-6 4 0,-9 3-2,-5 4-4,-5 5-48,-14 13-46,-11 11-14,-11 10-6,-15 11-3,-10 9-1,1 3-2,-3 2 2,11-7-2,8-5 5,18-7-1,8-11 1,6-6 1,5-7 1,6-4 1,2-8 1,2-5-1,4-2-3,7-6 0,8-1-5,10-3 1,7-1-5,4-1-17,1-1-41,1 2-56,-1-2-90,-1 0-91,1-3-210,-11 0-386,-2-2 0,-16-5 0,-14-6 0</inkml:trace>
  <inkml:trace contextRef="#ctx0" brushRef="#br0" timeOffset="306195.035">6100 14866 1361,'-1'-2'120,"-1"-4"23,-1 1 22,0-3 17,3-1 19,0 2 0,0 3 0,0 2 9,3 8 12,2 11-83,5 17-25,5 14-21,-1 11-19,1 8-16,-3 2-18,3-8 1,-6-1 1,-3-9-9,-1-10-11,-2-11 0,-3-9 6,0-8 7,0-9-1,0-3-3,-3-5-1,-2-9-2,-7-2-2,-9-7 1,-2-4-1,2 4-27,0 5-5,0 7-8,4 8 0,1 7 3,1 10 1,0 3 0,4 7-1,5 4 1,4 0-2,2 0 18,7-4-26,5 2-24,6-6-56,13-2-84,13-12-125,9-19-330,4 9 0,0-10 0,2-9 0</inkml:trace>
  <inkml:trace contextRef="#ctx0" brushRef="#br0" timeOffset="306522.5923">6547 15232 1257,'-3'2'87,"-1"8"29,1 4 8,0 4 7,4 1 3,4 2 4,2-1 3,5-5 3,0-1 30,2-9-29,-2-2-18,1-6-25,-5-2-6,1-6-7,-4-6-4,-1-1-5,-4-3-10,-6-2-5,-6-2-31,1 3-37,-7 3-10,0 11-9,3 2-37,3 8-99,8-1-458,-1 8 0,5-3 0,2-3 0</inkml:trace>
  <inkml:trace contextRef="#ctx0" brushRef="#br0" timeOffset="306949.5525">6720 14816 1724,'0'-1'89,"6"2"15,0 6 8,5 11 2,7 13 2,0 15 3,6 12 2,1 3 1,-1 2 1,-2-2-55,-1-9-41,-5-6-38,-5-7-47,-4-12 2,-4-10-67,-1-9-110,-4-16-238,-4 3 0,-12-9 0,0-6 1693,-7-9-1378,-5 2 36,4-7 41,8 5 36,0 7 44,9 10 57,6 6 2,1 2 59,2 0 111,2 1-35,5-1-35,9-2-37,12-5-52,17-6-61,15-4-117,19-16-364,-12 8 0</inkml:trace>
  <inkml:trace contextRef="#ctx0" brushRef="#br0" timeOffset="307195.9534">7126 14688 1818,'3'1'19,"3"7"4,7 10 2,5 13 0,2 9 1,2 15 2,2 5 1,-3 1 1,-3 2 0,-5-5-37,-3-7-65,1-10-68,-6-12-226,-4-4 0,1-13 0,-2-8 0</inkml:trace>
  <inkml:trace contextRef="#ctx0" brushRef="#br0" timeOffset="307962.891">7202 15087 1872,'0'-1'18,"0"-2"12,1 0 6,8 2 5,2-4 2,11 0 6,10-7 1,7-8 0,5-2 6,1-8-14,-7-2 1,-5 5-10,-14 0-16,-11 5-15,-8 3-2,-5 4 5,-11 4 10,-1 3 10,-4 5 2,0 7 6,-3 9-1,4 11-1,5 6 11,2 11 13,8-1 2,2-2-11,11-5-9,6-6-17,6-8-14,6-7-5,7-8-13,2-5-36,5-11-44,-2-10-84,-2-12-67,-4-13-205,-8 2 0,-29 1 0,7-5 1558,-6-1-1287,-7 8 74,0-7 84,19 6 47,-14 12 30,1 12 26,2 8 45,3 8 84,0 4 68,6 10-7,5 10-59,7 14-67,6 13-79,4 11-48,-2 8-19,-3 0 12,-3-1-3,-3-9-2,-5-7-5,-3-11 4,-4-10 20,-4-11 35,1-4 7,-4-12 3,-4-2-1,-6-9-2,-10-7 0,-9-3-1,-6-2 1,-3 4-3,2 8-19,5 9-33,4 15-4,5 11-4,7 4 0,11 6 1,3 0 1,6-2 0,5-5 3,7-7-8,0-3-8,6-5-26,0-6-54,0-5-136,5-7-228,-8 0 0</inkml:trace>
  <inkml:trace contextRef="#ctx0" brushRef="#br0" timeOffset="310448.2896">1652 17258 2426,'-3'0'74,"1"0"5,1 0 1,-2-3 10,3 0 6,0-3 11,0-3 7,3-1 1,-3 0 2,3-1-55,4 0-14,5 2-3,6-6 0,4-4-7,8 1-7,4-8-8,10-3-8,1-5-7,8-1-31,1-2-53,3-1-155,-6-10-425,-3 18 0,-7 0 0,-2 4 0</inkml:trace>
  <inkml:trace contextRef="#ctx0" brushRef="#br0" timeOffset="310711.3243">2737 16415 1860,'6'-6'53,"7"-5"18,7-5 5,13-5 4,6-4 2,6-4 0,6 1 0,2 1-17,-5 0-70,2 1-162,-9 4-288,-1 0 0,-5-3 0,1-4 0</inkml:trace>
  <inkml:trace contextRef="#ctx0" brushRef="#br0" timeOffset="310907.4183">3605 15727 963,'8'-11'49,"5"-1"3,10-8-2,7-3-17,9-1-69,6-9-186,-1 8 0,4 0 0,1-5 0</inkml:trace>
  <inkml:trace contextRef="#ctx0" brushRef="#br0" timeOffset="311489.0136">4393 15172 2235,'0'-2'112,"0"0"1,2-4 5,1-2 2,5 2-4,1-2 5,4-6 6,10 0-1,1 2 1,5-8-102,2 3-7,2-1-2,-4-2-4,-3 3 1,-9-1 2,-1 1-4,-3 2-4,-7 2 0,0 7 1,-4 0 1,-1 3-2,-1 0 1,2 2-1,-2 1-3,1 0 2,-1 0-2,0 0 0,0 0 1,0 0-1,0 0-2,0 0-1,0 0 1,0 0 0,0 0 0,0 0 0,0 0 0,0 0 0,0 0-2,0 0 0,2-2 1,0 1 1,0-1-1,-1 1 2,1-3-1,1 1-1,-3 0 1,3 2-3,-3-1-9,0 2-42,3-3-98,3-2-147,-3 2-307,0-1 0,-1-1 0,-2-2 0</inkml:trace>
  <inkml:trace contextRef="#ctx0" brushRef="#br0" timeOffset="315587.0975">1184 14103 557,'-9'4'-6,"-2"1"-8,-1 2-1,0-1 1,5 1 9,-2-3 34,-2-1 40,1 0 54,-1 2 30,3-1 25,4-1 19,1-2 10,3 3 4,0-4 1,0 3-6,0-3-27,0 0-24,0 0-42,0 0-21,0 0-17,0 2-2,0-4 8,0 2 13,0 0 11,0 0 8,0 2 6,0-2-9,0 0-8,0 0-6,0 0 1,3 0 0,4 0-2,4-2-12,7-2-6,9-4-10,8-3-5,7-6 2,17-7-1,10-2 6,15-11-1,20-9 7,16-12 2,20-10 10,23-12 1,13-14 11,13-5-2,12-6-3,14-2-1,-1-5-5,1 3-9,9-7-10,0 7-7,-9 2-8,-4 2-9,-2 7-10,-6 13-3,-10 3-6,-9 2-3,-2 4-2,-9 3 4,-15 7-7,-14 4-3,-19 10-4,-26 6 0,-24 11-1,-26 8-5,-17 10-3,-18 4 5,-9 6-2,-5 3-4,0 4 2,0-1-2,0 1 1,0 0-1,1-2 1,-1 2 4,0 0 2,0 0-4,0-1 1,0 1 2,0 0-3,0 0 2,0 0-2,0 0 0,0 0-2,0 0-1,0 0 0,0 0 1,0 0 0,0 0-1,0 0 2,0 0-2,0 0 0,0 0 2,0 0 0,0 0 3,0 0-2,0 0 1,0 0 1,0 0-2,0 0 0,0 0 0,0 0 1,0 0-1,0 0 0,0 0-2,0 0 0,0 0 0,0 0-1,0 0 1,0-4 1,0 4-1,0 0 0,0 0 1,0 0-1,0 0 1,0 0-1,0 0 0,0 0 0,0 0-2,0 0 2,0 0 1,0 0 0,0 0 0,0 0-3,0 0 0,0 0-2,0 0 1,0 0-1,0 0 1,0 0-4,0 0-1,0 0 0,0 0-5,0 0-13,0 0-49,0 0-19,4 0-81,-1 0-55,0 7-66,7 1-139,-1-3-487,-3 12 0,-1 1 0,-2 3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2:12:48.330"/>
    </inkml:context>
    <inkml:brush xml:id="br0">
      <inkml:brushProperty name="width" value="0.05292" units="cm"/>
      <inkml:brushProperty name="height" value="0.05292" units="cm"/>
      <inkml:brushProperty name="color" value="#FF0000"/>
    </inkml:brush>
  </inkml:definitions>
  <inkml:trace contextRef="#ctx0" brushRef="#br0">3316 2723 1231,'0'0'119,"0"0"36,0 0 28,0-2 14,0 1 10,0-1 5,0 0 2,0-1 0,5-1 2,4 1-67,6-3-47,10-2-34,5-2-28,8 0-11,2 1-10,0 3-3,1 3-2,-5 2 1,1 5-1,-5 6 0,-2 7 0,-3 8 0,-7 9 3,-4 9 5,-10 6 3,-7 4 3,-9-2 1,-3 2 0,-11 0 4,-4-5 2,-7-10-3,-6-1 2,-4-10-1,3-9 6,3-8 0,-3-4-5,6-8-2,2-6-5,6-2-7,9 3-38,8-2-128,5-1-161,9-34-391,4 36 0,11-3 0,6-1 0</inkml:trace>
  <inkml:trace contextRef="#ctx0" brushRef="#br0" timeOffset="383.1794">4160 2709 1982,'-13'0'74,"-5"0"18,-11 0 17,-7 7 9,-3 3 7,0 4 0,3 8 0,4 0 2,13 4-2,8 2-41,8 3-21,6 5-18,6 3-16,6 2-8,-3 4-8,8-6 0,-1-2-5,1-8-22,4-8-78,8-8-163,1-7-328,7-6 0,7-7 0,5-12 0</inkml:trace>
  <inkml:trace contextRef="#ctx0" brushRef="#br0" timeOffset="718.2878">4830 2484 1452,'0'-3'153,"-1"-2"-12,1 2 10,0 1 12,0 10 9,0 14 4,3 12 3,0 14 1,3 17 2,1 5-131,1 3-17,-1-2 11,-4-7-20,-1-10-26,-2-11-26,0-13-44,1-12-160,1-39-323,-2 16 0,0-7 0,-2-7 0</inkml:trace>
  <inkml:trace contextRef="#ctx0" brushRef="#br0" timeOffset="880.996">4696 2875 2268,'0'-2'179,"-2"-2"16,2 2-5,-1-2-18,4-2 18,9 5-22,14 0-144,19-15-701,11 7 0,16-6 0,8-5 0</inkml:trace>
  <inkml:trace contextRef="#ctx0" brushRef="#br0" timeOffset="1772.2258">6211 2519 1204,'-5'0'90,"-6"0"26,-1 0 27,-9 2 14,-3-2 9,-5 3 5,-2 0 6,-6 2 5,3-1 3,1-1-64,7 4-23,7-4-25,8-1-27,5 0-14,3-2-13,0 0-9,6 0-3,-3 1 0,0 4 3,0-2 4,0 8-1,0 1 2,-3 4 0,3 2 0,-4 2 4,1 4 4,0 1-1,-4 0-5,1 0-6,0-1-3,1-2-10,3-6-9,1-3 11,1-5 17,7-4 10,5-2 2,9-2 1,6 0 2,9 0 0,2 0-3,-2 3 7,-4 5 9,2 1-11,-7 8-17,-1 4-9,-8 1-5,-6 1-4,-6 2 0,-4-2 3,-2 0 3,-5-3 1,-10 1 4,-9 0 1,-8 0-1,-7-2 3,-6 1 3,0-5 1,3-7-10,7-2-37,10-4-108,14-9-157,6-12-333,14 7 0,14-8 0,10-9 0</inkml:trace>
  <inkml:trace contextRef="#ctx0" brushRef="#br0" timeOffset="2296.4082">6431 2723 1984,'0'0'82,"0"0"17,0 8 8,0 3 6,0 6 6,5 8 3,1 3 1,4 1 7,1 0-1,4-4-45,3-6-28,3-7-11,3-6-6,3-4-5,2-4-8,1-9-2,-1-5-3,-6-2-8,-3-10-21,-8 1-13,-3 4-8,-3 3-20,-3 3-15,0 11 3,-1 4 3,5 9 4,5 13 0,3 13 36,14 9 58,4 14 28,5 11 14,5 0 22,-7 5 21,-7 2 1,-18-3 9,-13-3 13,-20-1 23,-15-4-2,-11-5-12,-14-5 8,-10-10-3,-6-7-6,-3-10-8,3-10-16,7-11-58,14-6-85,19-14-106,20-10-212,18-24-598,15 11 0,9-3 0,2-4 0</inkml:trace>
  <inkml:trace contextRef="#ctx0" brushRef="#br0" timeOffset="3606.5906">7760 2455 1004,'0'0'71,"0"0"30,0 0 26,0 0 11,0 0 23,0 2 32,6 1 22,6 4 12,14 2 8,14 4-35,18 1-28,15 2-28,13-2-22,3-1-13,7-3-22,-7-2-31,-14-1-22,-13 0-16,-23-2-13,-17 0 0,-12 4 1,-10-1-3,-10 0-1,-2 3 5,-4-1-1,-11 4 0,-8 1 3,-4 4 8,-11 3 11,-5 4 3,-13 6 0,-4 4 4,-6 8 2,1-2-2,8 1 0,19-5 0,14-6-8,15-4-42,14-5-92,14-11-197,-1-1-365,3-6 0,9-7 0,7-5 0</inkml:trace>
  <inkml:trace contextRef="#ctx0" brushRef="#br0" timeOffset="3885.7919">8550 2890 1434,'0'5'89,"-3"5"38,-7 6 21,-10 9 13,-6 4 10,-7 8 8,-9 1 5,0 0 3,-3 1 1,3-3-45,-6-4-42,1 0-37,5-4-30,3-6-40,10-11-120,28-7-489,-4-4 0,7-11 0,15-6 0</inkml:trace>
  <inkml:trace contextRef="#ctx0" brushRef="#br0" timeOffset="4274.0252">9113 2363 1658,'0'-3'50,"0"1"2,0 1 1,3 1 10,4 3 19,-1 14 12,2 12 4,3 11 3,-3 15 2,0 6-47,-2 6 2,-4 1-3,1 1 5,-6-8-8,3-4-28,0-11-56,3-13-126,0-18-335,10-4 0,5-11 0,8-11 0</inkml:trace>
  <inkml:trace contextRef="#ctx0" brushRef="#br0" timeOffset="4740.2144">9604 2481 1217,'0'-5'122,"0"2"41,0-3 33,0-3 25,0-2 9,7-1 4,5-2 5,12-6 4,14-1 6,10 4-79,2 0-36,-2 9-40,-8 4-32,-8 6-24,-8 8-8,-6 7-3,-4 7-3,0 7-3,-6 6-7,-5 1-2,-4 5-5,-14-1-1,-17 1 3,-10 1 0,-15 0 0,-5-1-1,5-4-3,10-3 2,17-12-8,15-4 6,12-7 6,8-5 2,8-2-5,8 1-4,8-3-12,14-3-31,9-1-97,11-3-148,0-15-390,4 9 0,3-5 0,1-5 0</inkml:trace>
  <inkml:trace contextRef="#ctx0" brushRef="#br0" timeOffset="5227.758">10595 2481 1546,'-14'-10'9,"-4"0"2,-2 4 30,-6 1 46,11 12 44,-3 9 18,4 9 12,6 7-7,1 5 17,6 3 2,2-1 9,6 1 3,7-3-22,9-1-42,10-7-42,5-4-11,8-6-5,2-9 12,5-8-15,0-8-8,-5-7-9,-2-6-3,-3-6-6,-10-6-2,-9-2 2,-15-4-4,-11 0 22,-14 1 6,-18-4 14,-9 3 10,-15 8 4,-7 0 2,0 12 1,8 6-3,11 7-2,15 2-2,10 7-28,6 0-11,4 4-20,4 1-26,-2 4-65,1 3-148,1-11-685,-9 8 0,-9-6 0,-31-1 0</inkml:trace>
  <inkml:trace contextRef="#ctx0" brushRef="#br0" timeOffset="6583.7226">1113 2301 1715,'0'0'32,"0"0"23,0 4 31,0 5 14,0 8 14,0 12 9,0 12 3,5 9 5,-1 9 0,4 7-24,2 0-5,-4 1-23,-3-7-26,0-6-11,0-13-10,-4-8 19,2-13 31,-1-7 11,0-9 3,0-1-2,0-10 2,0-9 1,0-5-2,5-5 0,5-3-5,5 1-25,8 4-35,7 7-15,5 3-3,1 7-4,-5 4-3,-1 1-7,-4 2-5,-14 7 0,-5 3-1,-4 7-2,-11 4-4,-9 8 9,-4 1 0,-6 5 3,-6-6-3,3 0-14,6-4-31,8-8-94,9-12-132,4-13-423,7 3 0,6-16 0,2-12 0</inkml:trace>
  <inkml:trace contextRef="#ctx0" brushRef="#br0" timeOffset="6844.6675">1553 2404 1444,'6'-3'42,"7"3"19,5 3 5,9 7 5,5 9 5,7 10 4,5 10 6,-1 2 3,-2 2 5,-11 6-16,-13-3-12,-10 5-15,-19 2 6,-18 5-3,-17 2-99,-16 5 24,-23-1-61,5-8-371,-32-1 0,3-8 0,5-16 0</inkml:trace>
  <inkml:trace contextRef="#ctx0" brushRef="#br0" timeOffset="7138.0146">874 2492 1577,'-15'0'127,"-3"1"25,-9 9 8,-8 9 9,8 15 4,1 12 2,10 19 0,10 11 5,12 5-2,16 2-137,15-2-132,15-13-172,7-7-287,3-9 0,-1-12 0,3-10 0</inkml:trace>
  <inkml:trace contextRef="#ctx0" brushRef="#br0" timeOffset="8759.7988">2862 4395 1015,'0'-4'54,"0"2"6,0-1 1,0-2-1,0 1-1,0 2 2,1 2 9,-1 0 16,2 0 14,-1 0-30,-1 0 11,0 0 8,0 0 0,0 0-6,0 0-10,0 0 6,0 0-3,0 3-7,0 5-8,0 4-7,5 7-14,-1 10-10,1 5-3,1 3 10,0 2 13,-6 4-7,3-5-4,-3 1-7,0-1-4,0 2-10,0 1-3,3 5-3,0 7 9,1 6 4,1 5 3,1 6 1,0-2-3,0 4-1,-2-6-1,-1-1 1,-1-4 0,1-3 2,-2 0-3,-1 7 1,3-2 2,2 5 3,0 5 2,2 2 1,2 0 0,0 4 2,-1 1 2,-1 5-1,-4-1 4,0 1-2,-3-2 6,0 3 7,0-5 4,0 1-1,0 5 4,0 0-5,0 5 3,3 4-1,2 0-6,1-3-5,3-4-9,-2-4-12,-2-3-5,1-6-5,-2-1 0,0-3 6,-3 2-4,2-6 0,-3-1-2,0-7 0,0-3-1,0-5-1,3-6 6,-3-2 0,6-5-3,0-4-4,-2-5-2,1-5-2,-3-4 4,-2-7-1,0-3 1,0-2-1,0-2-8,0-2 5,-2 3-2,-3 2-2,-2 3 2,-2 2-5,-3 4-16,1 2-13,4-1-10,-4-5-10,4-3-18,4-3-70,1-6-129,-1-10-473,6 2 0,-3-6 0,0-5 0</inkml:trace>
  <inkml:trace contextRef="#ctx0" brushRef="#br0" timeOffset="9831.7612">3093 6157 432,'-4'-1'138,"-1"-1"37,1 2 51,1-1 22,3 1-3,0 0-9,2 0 6,-2 0 5,4-1 4,5 1-90,12 0-47,6-2-34,17 1-51,7-3-22,6 1 6,11-1 9,7-1-7,14 2-3,13 1-1,14-1-2,13 0 0,7-1-1,8-1 0,7-4 2,11 4 0,8-2 1,5-3 3,14 6-1,6 0 1,8 0 2,6-2-3,9 2 0,10-1-1,-1 0 0,5-2 3,11 0 4,0-1 3,-6-1 2,3-1 2,0 5 6,-8-2 2,-5 2 2,5 2 0,-9-1-2,-6-3-4,-1 1-6,-5 0-3,-11-3-2,-15-2-6,-10 2-5,-17 4-1,-24 2-2,-18 2-2,-20-1 0,-15 5-1,-15 2 0,-9 0-5,-4 2-9,-12 0-12,-10-2-18,-10-2 0,-10 4 16,-8-6 11,-3 2-7,0-3-9,0 0-70,0 0-120,-1-43-369,-7 40 0,-4-3 0,-8-5 0</inkml:trace>
  <inkml:trace contextRef="#ctx0" brushRef="#br0" timeOffset="12104.5428">2859 4521 790,'1'0'-7,"-1"-3"16,0 3-3,3 0 11,5 0-3,1 0 22,6 0 23,12 0 19,12 0 16,11 3 21,15-3 14,17 3-1,16-3 16,18 0-8,15-3 6,21-2-19,10 1-16,14-3-11,9-3-9,16 3-9,8-3-11,12-2-17,21 1-8,20 2-3,9-5 0,22 0-5,16 1-4,7-4-2,4 0 14,1 3 8,-4 0 4,-5 6 8,-6 3 0,-4 0 1,-6 5-1,-8-2 2,1 2-3,-12-3-5,-4 3-20,-6 0-13,-14-4-6,-14-4-6,-8-1-2,-17-5 1,-19-4 7,-16 1 6,-20 0 4,-16 0 0,-17 3-1,-8 1-2,-11 6 2,-13 0-5,-9 2-2,-13-2-4,-10 3-9,-19-2-4,-8 1-2,-16 0 2,-6 1 5,-6 2 9,-6-1 0,-1 1 2,0 1-3,2 1-8,-2-1-8,0 1-3,0 0-2,0 1-1,1 2-6,-1 1-6,2 4-3,-2 5 2,2 3 6,-1 9 8,1 13 10,-2 8 2,0 13 1,3 15-1,3 10 1,5 11-1,6 6-2,4 13 6,5 5-4,2 2 2,-1 7-1,1 5-5,-4 5 7,0 3 3,-3 6 4,-1 1 1,-1 7 3,3-3 2,-2 4 3,3-3-1,-2-1 1,1-7 2,0-6 3,3-6 4,-3-9 2,2-8 6,-4-10 4,0-8-2,-5-9 0,-2-7 3,-7-11 6,-3-7 6,-1-7-7,-2-7-3,-5-11-6,2-6-2,-3-6-2,-4-7-1,-2-6 1,-6-5-3,-3-6-5,-7-1-5,-9-2-2,-17-2-6,-14 2 1,-22-3-3,-17 2-4,-20-2-1,-18 1-3,-24 2 2,-19 0-3,-15-3-1,-23 3 0,-12 0 11,-1 0 0,-18 0 5,-6 0 6,2 5 3,-8 2 2,-8 4 0,6 3 2,-5 3 0,-8-2-1,4 3-6,-4-1-5,-5 0-6,3 0-7,-3-5-1,5 3-4,10-5-1,3-1 2,13 3-2,16 2 1,10-3-3,17 1 3,17 2-2,11 0 1,17-4-2,9 0 0,11-3 2,14-2-2,11-2 1,12 1-2,18-1-1,14 1 3,12 0 0,12 2 0,7 1 0,8-2-2,6 0-1,3 0-2,6-2 1,3-3 5,8 1-2,3 1-1,-2-4 0,-5 2 1,1 0 1,-11 2-3,-3-2 3,-2 1 0,-4 4-1,-2 3-5,-1-1 4,-2 2-2,-5 2-1,3 0-1,-5 1-1,5 0 1,1-2-11,4-3-28,1 0-62,5-6-73,6 2-170,7-36-570,10 21 0,10-9 0,13-11 0</inkml:trace>
  <inkml:trace contextRef="#ctx0" brushRef="#br0" timeOffset="13198.4502">4901 4530 1456,'0'0'93,"0"0"19,0 0 3,0 0-3,0 0-10,0 0 4,0 3 2,3 5 7,0 13 16,3 13-55,3 17-21,6 19-14,0 14 7,1 15 6,1 6 12,4 10-4,0 0 0,2 1-10,-1 5-6,1 2 2,-6-1-3,-1 1 8,-1-2-1,3 0 3,-2-1 9,0-2 8,6 0 3,-5-5 4,4 1-9,0-9 2,-4 3-5,-4-4-6,-2 0-3,2-3-3,-7-1-9,3-6-8,3-7-3,2-6 0,1-10 0,-5-14-6,-2-9-3,-2-12-8,-3-12-1,0-6-4,-3-5-2,3-5 2,-3-3 0,0-2-11,0-2-41,0-1-84,0-1-140,0-24-505,-1 14 0,-4-10 0,-3-9 0</inkml:trace>
  <inkml:trace contextRef="#ctx0" brushRef="#br0" timeOffset="13930.131">3811 5203 1846,'0'-3'52,"0"-1"12,0 0 6,6-2 10,6 4 9,5-3 7,10 5 3,3 0 6,0 7 1,2 7-39,1 2-11,-2 9-14,1 0-14,-3 0-24,-7-1-10,-2 0-13,-11 1 2,-3 3 4,-10 1 7,-10 6 3,-13 5 1,-8 2 1,-11 1 10,0-1 13,4-2 5,3-13 10,16-7-1,4-6-16,13-9-66,1-10-72,10-15-426,4 1 0,5-3 0,8-12 0</inkml:trace>
  <inkml:trace contextRef="#ctx0" brushRef="#br0" timeOffset="14249.4542">4341 5126 1988,'-6'-1'71,"-4"1"16,-4 1 16,-4 5 7,-2 8 9,-2 10 8,1 6 4,5 13 2,5 5 2,8 3-61,3 3-12,11-4-15,8-7-14,-1-4-14,6-10-4,-3-9-3,3-5-45,0-7-107,3-10-478,0 2 0,0-7 0,2-3 0</inkml:trace>
  <inkml:trace contextRef="#ctx0" brushRef="#br0" timeOffset="15000.0863">3822 6813 1899,'0'0'48,"0"0"27,0 4 22,0 6 20,0 5 11,0 8 6,3 4 3,0 8 3,5-3 1,2 4-41,5 0-5,0-8-20,6-3-5,0-11-6,5-6-3,2-14 3,4-4-3,-2-9 1,0-4 1,-4-3-2,-8-3-2,-3-1-8,-6 5-25,-3 0-14,-4 7-14,-2 3-22,0 7-3,3 3-1,-1 8-1,4 8 2,5 12 1,4 14 3,8 15 8,4 9 5,4 11 7,2 5 15,1-2 8,-6-3 11,-5-5 12,-7-2 25,-11-8 32,-10-4 29,-11-2 16,-16-6 7,-10-1 2,-23-3-1,-10-4-3,-12-2-19,-2-6-29,9-9-58,17-7-110,21-9-126,33-9-253,18-10-426,21-11 0,24-10 0,17-11 0</inkml:trace>
  <inkml:trace contextRef="#ctx0" brushRef="#br0" timeOffset="16314.4695">8624 5982 1334,'0'0'12,"1"0"14,5 0 6,8 1 8,1-1 13,6 3 12,7-2 9,3 1 10,3-1 4,4 1 2,5-2 8,6 0-2,8 0 4,9 0 0,11 0-6,13 3 0,11-3 10,10 0 2,10 2-2,10-2-4,7 2-13,5-4-9,12 2-11,6-2-6,8-4-7,1-5-14,1-6-12,-5 0 1,-7-4 8,-8-2 11,-15 5 5,-15 1-2,-13 2 1,-6 5-1,-10 4 0,-9 2 2,-5 2-7,-8-1-12,-8 0-9,-13-3-14,-7-2-3,-10 2 8,-10 0 22,-5-2 28,-10 2 14,-4 3 6,1 1 0,-4-1-2,0 3-5,0 0-5,0-1-2,0 0-9,3 1-21,0 0-29,-3 0-15,7 0-5,-4 0-1,0 0 2,-3 0 6,1 0 5,-1 0 0,0 0 2,2 0 2,-2 0 0,1 0 0,4-2-2,4-1-1,5 1 0,4-2-4,3-1 2,0 4-3,-4-4-1,0 5-4,-4-2-1,4 2 1,-1-4-1,8 4-2,1 0-9,4 0-1,-8 0-10,-3 0 2,-5 0-3,-7-2 0,-6 2 2,4 0-6,-4 0-4,0 0-4,1-1-3,1 1-16,2-3-14,5 3-26,-1-4-34,-5 3-68,3-3-73,-3-1-78,-3-4-282,0 4 0,-6 2 0</inkml:trace>
  <inkml:trace contextRef="#ctx0" brushRef="#br0" timeOffset="17810.3628">8138 4361 852,'0'0'135,"0"2"50,0-2 29,0 0 17,0-2-2,0 2-7,1 0-6,1 0 5,1 2 5,0 3-92,4 10-40,-1 5-47,5 9-29,-3 9-14,8 10 4,-1 4 10,3 8 9,-2 5 0,1 6-3,1 4 6,-4 5 4,1 2 10,-3 4 8,0 2 5,3 1 5,3 1-1,-3 4-1,3-1 2,-4 5 2,3-1-3,-1-3-1,-3-1-13,1-3-5,4-1-4,-3-2 2,-6-3 16,3-2 14,-5-2 11,0-4 5,0 1-1,-3-4-2,4-1 1,3 2-4,2-3-2,-2 5-9,3-1-12,-3-6-12,1 0-19,-1-2-5,-5-7 5,-3-4 7,0-4 7,0-2 3,-2 0 2,-1-1 0,2-3-6,1 0-2,-1-2-2,2-4-3,-1-4-6,1-5-8,-1-5-10,-1-7 2,-2-7-3,0-5 1,0-2-1,0 0 4,3 0-1,-3 7 2,0 3-3,0 3-2,0 0 2,1 1-4,-1-4 1,0-4 3,2-5-2,-2-3 0,0 0 4,0-2-1,0-1-1,0 2-5,0-2-32,2-2-47,-2 2-75,0 0-94,0 0-55,0 0-53,0 0-41,0 0-49,0 0-33,0 0 3,0 0 33,0 3 68,0-2 114,0 2 121,0 0 70,0 4 77,0 0 66,-2 1 56,0 1 40,1 3 5,1 0-3,-5 0-23,5-1-49,0 0-45,-1-5-39,1-3-36,1 0-42,-1 0-35,0-2-92,0-1-209,0 8 0,0 0 0,-1 1 0</inkml:trace>
  <inkml:trace contextRef="#ctx0" brushRef="#br0" timeOffset="22020.5432">6517 4918 772,'-7'0'70,"4"0"24,0 0 17,-2 0 13,3 0 16,1 2 21,-2-1 11,-2 0 8,-1 2 10,-1-3-29,-2 5-25,0 1-18,-3 0-11,3 4 3,-4-1-8,0 1-12,-1 5 0,1 2 7,1 2-1,6 4-4,3-2 3,3 8 1,0 1 0,3 7-10,3-1 0,2 7-6,6-5-6,3 4-9,4-5 0,0-3 5,0-5 0,2-2-4,1-7-2,3-3-4,5-4-6,-2-5-6,1-5 2,-1-1-2,-1-5-8,-2-3-8,0-5-8,-1-3-4,-2-7-4,1-1-1,-5-3-1,-3-2-1,-3-2-4,-6 1-2,-3-2-4,-4 1-1,-1-4 1,-6 3 1,-3-1 0,-1 0 1,-4 2 0,-5 2 5,0-2 0,0 0 1,1 1 7,3 3 8,-3 0 0,4 1 3,-2 9 6,2 4 1,-2-1 2,0 3 1,2 3 3,-3 1-1,2 2-4,3 1-8,1 2-3,2 0-4,2 0-4,-4 3-4,1-1-1,2 2-5,2 1-2,-3 3-2,3-3-4,0 0 4,1 1-4,1 1 0,1-3-6,0 1-2,-1 3-8,4-2-13,-3 2-12,3-4-10,0 1-4,0-2-11,0 0-1,0-2-16,0 1-14,0-2-1,0 3 3,0-3 13,0 2 7,0-2 8,0 1 4,0 2-4,0-1-8,0 1 4,0-2 1,0-1-13,0 0-26,0 0-51,0 0-74,3 0-113,-3-10-258,0 13 0,4-2 0,-1 1 0</inkml:trace>
  <inkml:trace contextRef="#ctx0" brushRef="#br0" timeOffset="25191.4729">16146 2460 658,'0'0'42,"0"0"42,0 0 31,0-2 16,0 2 38,0 0 26,0 0 19,0 0 9,0-1 13,0-1-11,-3-2-8,3 0-34,-1 0-24,1-1-11,0 2-31,0-3-22,0 3-13,1-5-4,5 4-11,1-4-6,4 3-10,2-1-3,-4 3-8,-1 0-5,-3 1-8,-4-1-2,-1 3-6,2-1-6,0 1 0,-1 0-3,2 0-3,0 0-1,0-1 1,0 1 1,0 0 2,1 0 1,-4-2 1,0 2-1,0 0-1,0 0-2,2 0 0,0 0 0,2 0-2,1 0 0,-1 0-2,2 0-1,2 0-1,-5 0 2,0 0 0,-3 0-1,0 0 1,0 0-2,0 0 2,0 0 3,0-3 0,0 3 1,0 0 0,0 0-2,0 0 0,0 0-1,0 0 1,0 0-1,0 0-1,3 0 0,0 0 2,0-1 1,3 1-2,3-1 2,-2-1 0,2 1 1,2-1-1,-1 1 1,-3 1-2,-1-1-2,-2 1-3,2 0 1,-3 0 0,1 0 0,0 0-1,-1 0 0,0 0-1,0 0 1,0 0 0,-3 0-1,0 0-1,1 0 0,-1 0 0,2 0 0,-2 0-5,0 0-15,1 0-23,2 0-43,0 0-56,3 0-134,0-3-420,-3 3 0,0 1 0,0 2 0</inkml:trace>
  <inkml:trace contextRef="#ctx0" brushRef="#br0" timeOffset="26213.9228">16088 2397 1646,'0'-2'-1,"4"1"0,-1 1 1,3 0 6,0 7 22,2 6 41,-4 11 25,2 10 30,2 9 11,1 9 8,-2 3 3,3 3 3,-2 2-3,0-5 2,0-6-22,-5-9-34,0-11 5,0-12-4,-2-9-3,-1-5-4,0-6-5,0-9-1,-1-9 2,-2-11-5,0-11 0,-2-10-5,2-6-30,3-5-27,2 2-7,7 0-2,1 7 8,4 9 0,4 11 4,1 7-7,1 8 2,2 8-1,-3 5 3,2 5-1,-5 2 0,1 4 1,-3 4-6,2 1-1,-3 8-4,-2 4 3,-2 4-6,-5 1 3,-4 3-2,-10-1 7,-13 2-2,-5 1 0,-5-1 0,-4-2 0,9-5-1,8-6 0,16-8-4,1-1 3,6-5 4,6-2 1,3-1 0,10-1 3,8 1-3,8 0-2,1 3 2,2 3 1,-5 6 5,-5 5-8,-4 8-8,-8 3-8,-6-2 4,-7 4-2,-4-2 10,-13-3 4,-8-1 2,-8 0 4,-10-4 0,-7-1 6,-6-9 0,-1-3 4,0-4-14,8-7-32,13-6-61,15-9-115,11-7-134,39-12-420,-12 4 0,15-1 0,6 0 0</inkml:trace>
  <inkml:trace contextRef="#ctx0" brushRef="#br0" timeOffset="26886.5606">16800 2503 1772,'-6'7'121,"-1"8"15,-3 9 3,-3 5 2,6 6 2,7 0 5,0 2-1,8-6 2,7-5 5,-1-6-58,3-10-28,2-2-4,2-7 6,0-2 0,-1-12-3,-1 1-3,-1-9-2,-11-7-7,-2-3-6,-2-5-27,-8 2-15,-1 2-20,-1 8-19,-3 5-44,-1 11-27,2 5-30,5 3-72,0 0-84,4 0-12,2 0 9,4 0 10,1 0 12,2 0 25,5 0 84,-4 0 67,1 0 67,-2 0 124,-2 2 125,0 2 25,-1 6-5,4 2-1,1 8-1,-1 1-14,-1 5-42,3 2-35,0-5-34,0 0-37,2-5-27,4-6 2,2-5 9,-1-4 2,7-6 7,-2-4-1,-3-5 5,-2-3-5,-2-8-4,-8-3-11,-3-6-5,-4-2-13,-2 0-14,0 2-17,0 6-53,0 9-87,0 7-70,3 3-135,-3-2-319,1 9 0,1 3 0,1 0 0</inkml:trace>
  <inkml:trace contextRef="#ctx0" brushRef="#br0" timeOffset="27294.5264">17338 2469 1358,'0'4'79,"0"4"20,5 3 11,-2 5 8,3 6 1,0 4 1,-2 1 2,-4 3 0,0-1 3,0-4-52,0-4 6,0-5 31,0-7 28,0-4 19,0-2-2,0-6 0,3-6 0,7-8 2,7-7 1,6-10-10,5-1-29,4-2-51,-3 8-39,-5 9-27,-3 8 0,-5 7-2,0 2-9,-2 11-4,-1 1-2,-6 8 3,-1 7 4,-3 6 0,-2 3-17,-1 1-22,5 0-45,4-7-84,3-6-117,11-13-382,5-3 0,6-5 0,4-5 0</inkml:trace>
  <inkml:trace contextRef="#ctx0" brushRef="#br0" timeOffset="27785.992">17976 2547 1940,'-13'-5'126,"-8"2"4,-5 1 4,-2 1 4,5 2 3,2 6 2,4 8 0,8-1 2,5 8-2,2-3-116,4 1-11,5-3 0,-1-5-1,3-1 8,3-5 1,5-6 2,-4 0 4,7-9 1,0-5 3,1-5 0,-2-9 4,-5-11-3,-2-6-2,-2-10-12,-7-7-3,0-7-5,-3 0 4,0 11 15,0 5 12,0 17-5,0 13-3,0 14 1,-3 9 0,3 14 0,0 11 5,-3 11 0,3 16-8,3 14-16,0 6-14,3 3 4,1 0 0,4-9-10,2-5-24,-4-9-45,2-12-79,3-11-162,0-29-386,-1 7 0,4-9 0,10-6 0</inkml:trace>
  <inkml:trace contextRef="#ctx0" brushRef="#br0" timeOffset="28766.5101">18280 2585 1908,'-7'-7'139,"-1"0"6,-4-5 2,0 7 8,-3 1 6,5 10 6,-3 2 5,2 9-2,4 3 3,4 6-120,3-2-22,5 0-2,8-3-4,3-8 4,8-8 1,0-2-3,6-4-2,-6-6 4,-1-5 0,-6-3 1,-6-4 2,-5 2-8,-3 5-7,-3 3-12,3 6-4,-2 5-4,2 5-1,0 1-2,4 4-3,0 2 0,3 1-4,4-1-15,6-4-31,7-1-71,6-6-78,1-3-90,3-7-299,-12 2 829,-13-7-540,-4-5 62,-8-4 61,-8 1 64,-1-7 80,3 5 56,-3 4 72,2 7 79,1 6 92,3 4 80,3 2-41,0 7-52,0 1-55,0 5-58,4 6-58,-1 3-16,2-3-2,-1-2 4,2-4 23,-4-5 20,-1-6-13,-1-1-7,0-7-3,0-6-2,0-4-3,3-7-5,5-5-8,4 1-6,1 3-30,3 7-37,-3 7-4,-2 7-5,-1 3-2,-1 5-3,-1 1 1,-1 3 3,4 2 8,-4 2 2,8 3 1,9 0 7,11-2 2,8-1-1,7-3 1,5-7 5,-4 0 0,-11-8 5,-7-5 2,-9-2 0,-10-1-4,-4-5-12,-7 0-22,-1 5-32,-2 3-3,0 4 0,-5 12 4,2 10-4,-1 15 1,1 16 3,-1 19 9,4 11 12,5 4 23,6 0 35,0-7 0,-1-9 1,-4-10 5,-8-7 4,-15-6-3,-15-6-22,-13-2-94,-9-9-509,-5-3 0,3-13 0,5-18 0</inkml:trace>
  <inkml:trace contextRef="#ctx0" brushRef="#br0" timeOffset="29186.2695">20529 2196 1825,'0'-6'-42,"0"-3"3,1-1 11,-1 1 43,0-1 77,0 6 34,0 0 8,0 1-1,0 1 15,2 8 7,-2 11 49,1 12 2,3 13-12,1 15-41,-1 10-77,3 2-32,-3-3-8,2-5 2,0-9-22,-2-9-73,10-11-217,-4-10-357,1-10 0,1-8 0</inkml:trace>
  <inkml:trace contextRef="#ctx0" brushRef="#br0" timeOffset="29391.1864">20847 2478 1470,'0'3'72,"3"8"8,-3 4 4,0 5 1,0 4-5,4 3-32,5-3-96,15-2-326,-3 0 0,7-5 0,10-6 0</inkml:trace>
  <inkml:trace contextRef="#ctx0" brushRef="#br0" timeOffset="30028.5021">21188 2484 1840,'-5'-3'26,"0"-2"1,1 1 3,-2 1 17,6 1 21,0 8 20,0 5 10,0 8 5,0 3 3,0 4-28,2 1 4,2-4 9,-4-5 37,1-6 19,1-5-14,-2-6-17,1-2-10,1-10-4,3-5-2,1-7-2,4-6-3,1-3-10,2 3-42,1 3-38,-5 6-13,0 9-1,1 5 3,-4 4 0,5 4 1,2 3 3,-1 5 2,5 4 2,1 11 3,8 1 9,8 5 7,7-4 3,6-3-2,-1-7 3,-11-4 10,-8-9 2,-12-1 3,-3-6-1,-2-4-2,-3-4-12,-4-3-5,-2-7-2,1-6-8,-4 2-7,-4 2-11,-2 7-6,-5 5-1,-4 8 3,-1 8 4,5 4 12,2 8 6,5 6 3,9 9 2,8 6 9,2 3-5,16 3 0,15-3-20,14 0-79,13-7-207,-8-7-485,-14-8 0,-21-7 0,-15-4 0</inkml:trace>
  <inkml:trace contextRef="#ctx0" brushRef="#br0" timeOffset="30740.3008">17737 3791 1536,'-6'-3'39,"-3"3"36,-1 0 44,-3 0 40,3 0 28,4 0 26,2 0 17,0 0 10,4 0 10,4 0-18,-4 0-6,0 0-18,4-3-36,2 3-38,7-3-22,8 0-23,6 2-14,0-2-13,-1 2-12,2 5-7,-8 1-8,0 9-17,-6 3-8,-3 10-9,-2 2-12,-5 0-3,-3-2-4,-1 2 6,-9 0 4,-10-3-2,-10 3 4,-15-2-4,-12 3 0,-8-4 9,2-2 1,6-4-13,12-6-24,18-11-106,15-6-192,8-13-442,23 5 0,10-13 0,11-3 0</inkml:trace>
  <inkml:trace contextRef="#ctx0" brushRef="#br0" timeOffset="31009.7844">18118 3756 2064,'-14'-3'64,"-1"1"18,-6 2 14,-7 8 8,-1 4 3,2 10 7,6 6 1,0 5 5,8 4 4,6-2-57,7 1-17,7-6-15,6-2-22,6-6-16,4-7-57,14-6-104,7-16-421,9 7 0,2-9 0,5-4 0</inkml:trace>
  <inkml:trace contextRef="#ctx0" brushRef="#br0" timeOffset="31305.2176">18568 3563 2378,'0'-3'28,"0"3"14,0 12 13,3 11 1,0 14 3,0 15 1,3 6 1,1 7-1,1-4 1,-4-4-26,-4-10-2,3-6-17,-3-11-25,0-7-92,0-13-142,0-5-275,-3-3 0,-3-9 0,-1-7 0</inkml:trace>
  <inkml:trace contextRef="#ctx0" brushRef="#br0" timeOffset="31458.8952">18504 3884 2034,'0'-4'158,"0"1"4,0-3 3,5-2 1,7 1-7,7 0-37,15 0-57,13-1-106,13-12-557,9 15 0,-2-4 0</inkml:trace>
  <inkml:trace contextRef="#ctx0" brushRef="#br0" timeOffset="31908.3384">19294 3657 2124,'-11'-2'106,"-6"-1"11,-3 1 4,-5 2 5,8 5 1,1 4 3,3 3 5,6 4 2,4 5 3,3 1-90,0 2-11,3-1-10,1 2-4,3-1-8,2-4 1,4 0-2,-1-6-1,9-3-5,-2-2-2,4-5-2,0 7-3,-2-3 1,-4 5 3,-7 1 1,-2 2 3,-5 1 13,-6 1 10,-8 0 7,-6 1 4,-11 0-1,-11 0 3,-6-2-1,-5-5-6,6-5-17,5-6-64,17-5-183,8-35-497,10 19 0,19-12 0,12-11 0</inkml:trace>
  <inkml:trace contextRef="#ctx0" brushRef="#br0" timeOffset="32513.5828">19523 3782 2108,'0'13'85,"0"3"6,0 7 1,3 3 4,0 2 1,8-3 8,4-6 7,6-3 9,7-7 8,3-4-72,0-5-7,2-7-5,0-2 0,-6-5-2,-3-2 0,-7-8-5,-3 3-7,-11-1-7,1 7-15,-4 2-14,2 6 2,-2 6 2,3 5 4,-2 10 5,5 9 1,5 9 6,-1 7 21,1 8 18,5 5 18,-2 0 21,-1 3-1,0-1 7,-9-1 13,-1-7 19,0-5 13,-9-6 11,-1-6-4,-1-8 0,-7-2 6,-2-6 1,-7-3 2,-3-3-4,-7-2-9,-6 1-25,-1-3-14,1-1-17,1-2-18,4 3-18,5-6-16,8 6-14,2-3-5,8 0-10,3 0-24,0-3-37,3 3-66,3 3-91,-5-3-97,-2 0-136,3-9-543,-10 6 0,-6 1 0,-8 1 0</inkml:trace>
  <inkml:trace contextRef="#ctx0" brushRef="#br0" timeOffset="35707.5563">20608 3851 1786,'0'0'159,"0"0"30,-1 2 23,-2-2 23,0-4 31,-1 1 39,0 2 25,1-3 21,3 1 7,-1-1-99,1 4-47,1-3-28,2 1-23,11 0-23,7-4-28,6-1-39,13 2-22,4-4-23,1 1-7,2 1-11,-1 0-11,-5-1-30,-4 1-26,-9 0-32,-7 2-30,-6 3-26,-8-1-65,-4-1-154,1-3-168,-4 2-238,0 2 0,0 1 0,-4-1 0</inkml:trace>
  <inkml:trace contextRef="#ctx0" brushRef="#br0" timeOffset="36052.7763">20597 4008 1980,'0'2'97,"0"1"37,0 2 20,0-2 7,0 1 21,7-4 21,5 0 11,12 0 5,14 0 5,9-1-43,11 0-49,3-2-35,4-4-24,-5 3-10,-3-4-26,-8 2-42,-9 2-49,-14-3-94,-3 7-129,-4-7-456,-13 5 0,-4-1 0,-1 1 0</inkml:trace>
  <inkml:trace contextRef="#ctx0" brushRef="#br0" timeOffset="36918.568">21892 3582 817,'-2'4'97,"-1"5"24,2 2 39,-2 11 14,1 7 10,-1 10 5,3 7 5,0 3 1,0 2 1,3-2-62,-1-5-41,1-7-46,1-6-103,4-13-161,-2-1-248,-2-12 0,2-2 0,4-3 0</inkml:trace>
  <inkml:trace contextRef="#ctx0" brushRef="#br0" timeOffset="37530.111">22146 3692 1214,'-3'-3'162,"2"-2"34,1-3 16,-2 2 14,4-3 13,-2 3 14,4-3 6,-1-2 10,3 4 6,3-3-106,5 1-51,2 1-31,8 4-17,8 2-10,6-1-13,4 3-17,-3 3-11,-6 3-13,-6 5-9,-9 2-2,-7 6-2,-10 4-3,2 2 2,-6 2-1,-5 4 2,-2-2 11,-8 5 6,-5-2 6,-4-2 5,0 1-1,3-2 0,5-5 2,1-3 0,5-8 1,6-3 5,0-4 0,-1-2 5,-1-4 4,0 0 1,3 0 3,3-3-2,0-1 4,9 1-2,7-1-2,7 3-10,7 1-11,11-2-23,7 2-29,3 0-24,8 0-33,-1 0-47,1 0-134,-3-4-148,-11 3-263,-12 1 0,-11-4 0,-11 1 0</inkml:trace>
  <inkml:trace contextRef="#ctx0" brushRef="#br0" timeOffset="38559.75">22904 3710 2366,'-8'0'54,"-3"-2"28,-4 2 30,-2 2 18,4 10 13,2 5 10,2 8 0,6 10 2,2 0 3,4 2-48,1-2-14,7-4-22,1-8-30,9-3-10,5-9-10,4-6-6,3-2 1,2-6-2,-2-5 1,2-8 5,-4-1 4,-3-8-8,-6-5 0,-8-3-6,-5 0 1,-5 1 37,-8 1 25,-2 5 18,-10 2 9,-4 6 9,-8 2 9,-3 5 8,0 2 8,2 3 9,5 2-2,8 2-37,5-3-28,5 5-19,0 0-8,0-2-9,2 2-11,1 0-3,-2 0-8,1 0-9,2 0-2,2 0-1,0 0 0,-1 0 1,2 0 4,-1 0-1,0 0-1,-1 0-3,1 0 0,0 0 1,0 0-2,0 0-2,0 0 2,0 0-2,0 0-4,0 0 0,0 0-1,0 0 1,0 0-1,0 0-1,0 0-1,0 0 1,0 0-2,0 0-2,0 0-5,0 0-1,0 0 1,0 0 2,0 0-1,0 0 2,0 0 0,0 0-3,0 0 0,0 0-1,0 0 3,0 0-4,0 0-7,0 0-12,0 0-13,0 0-9,0 0 3,0 2 4,0-2 1,0 5 4,1-2 3,-1 0 3,0 0 11,0 0 9,0-3 14,0 3 9,0-3-3,0 1 4,0-1-1,0 0 0,0-1 0,0 1 0,0 0-15,0 0-29,0 0-46,0 1-67,0 0-27,0 2-57,0 1-98,2-2-156,-2 4-273,1 3 0,-1 2 0</inkml:trace>
  <inkml:trace contextRef="#ctx0" brushRef="#br0" timeOffset="42169.0482">18040 4949 1109,'0'0'63,"0"0"37,-3 0 46,-5 0 42,-3 0 32,-1 0 24,-3 0 18,-3 0 18,1 3 12,-3 4-43,-4 8-7,-3 2-29,3 12-45,-1 2-34,4 5-29,6 0-19,9 3-11,3-1-7,3 2-1,8-4-3,5 3 0,2-6-7,9-3 7,3-4-4,4-6 6,2-8-5,-2-6-3,4-3-7,1-7-10,1-8-6,0-4-2,3-7-4,1-6-8,-7-10-3,-3 3-6,-9-7-1,-7 4-3,-10 1-3,-7 1-1,-5 3 5,-10 0-2,-3 4 1,1 4 2,-3 5 0,5 4-3,4 6 1,3 5-7,3 1-2,1 2-7,-2 3-22,1 0-25,1 3-42,0 1-58,0 1-97,4 2-171,1-26-399,4 30 0,3-5 0,6-4 0</inkml:trace>
  <inkml:trace contextRef="#ctx0" brushRef="#br0" timeOffset="42509.707">18800 4828 1580,'0'0'106,"0"0"18,1 1 35,-1 6 14,0 7 13,0 15 4,2 13 3,-1 12 2,3 12 1,-1 2-106,0 0 0,0-4-16,0-6-34,-3-8-14,0-9-22,0-12-45,0-9-103,40-11-504,-36-7 0,2-4 0,0-10 0</inkml:trace>
  <inkml:trace contextRef="#ctx0" brushRef="#br0" timeOffset="42715.5084">18750 5131 1410,'-3'-5'139,"-2"3"18,2-2 15,2 0 7,1 0-11,0 4 20,4 0 8,8-1 1,8-1-1,16-1-137,12 1-102,26-7-225,-13 2-282,1-1 0,-10-2 0</inkml:trace>
  <inkml:trace contextRef="#ctx0" brushRef="#br0" timeOffset="43410.0823">19563 4858 1875,'0'0'106,"0"-1"13,-3 1 25,-7-2 21,-3 2 17,-11-2 9,-5 2 3,-4 0 1,-2 2 2,4-2-91,1 3-15,4 0-9,10 1-7,5-2-1,6-2-5,4 3-13,1-3-10,1 0-3,-1 0 5,0 2 1,0 5 0,3 3-2,1 4-16,0 4-20,1 6-10,-4 2 7,-1 5 5,3 1 5,-3 0-5,-3-3 1,3-1-2,0-6-10,0-7 0,3-5 6,4-3-2,7-7 0,9 0 1,4 0-4,4-5-1,-1 5-4,-3-2 3,-4 4 8,0 5-1,-5 5-4,0 5-2,-5 4-2,-2 7-2,-6-1 0,-2 1 0,-8-4 6,-6 1 2,-8-1 3,-7-5 0,-10 0 2,-6-4 2,-5-7 1,1-4 0,2-1-14,10-8-38,3-4-70,19-6-108,8-9-137,14-10-395,13 0 0,11-3 0,10-1 0</inkml:trace>
  <inkml:trace contextRef="#ctx0" brushRef="#br0" timeOffset="43901.8507">19750 5066 2337,'0'0'54,"0"4"39,0 1 20,0 8 8,0 5 3,0 7-3,5 6 3,1-2-4,6-2-1,5-2-21,3-7-16,5-8-32,5-5-13,4-5-6,2-5 4,1-5 2,-3-4 0,-7-3 5,-6-4 0,-8-2-7,-7 4-6,-6 2-18,0 5-13,0 8 2,0 2-7,0 8 2,0 10 2,3 7-1,2 8 3,3 11 4,1 7 3,7 5 13,-2 3 11,3 0 8,-8 1 10,-6-5 13,-9-2 14,-17-2 14,-11-6 8,-19-3-5,-16-2-4,-12-12-10,-8 0-68,-1-9-106,8-11-125,46-23-636,-6-3 0,23-16 0,19-9 0</inkml:trace>
  <inkml:trace contextRef="#ctx0" brushRef="#br0" timeOffset="44404.3308">21292 5091 2194,'1'1'52,"-1"2"28,6 1 24,1-1 14,9-3 10,11 0 5,12 2 0,3-4 2,2 0-4,-1 2-75,-7-5-84,1-2-186,-12-13-390,-6 13 0,-6-1 0,-7 1 0</inkml:trace>
  <inkml:trace contextRef="#ctx0" brushRef="#br0" timeOffset="44617.4301">21320 5257 1967,'0'2'21,"2"0"39,5-1 6,5 3 2,21-4 0,11 0-4,9 0-16,14-5-40,2-4-106,28-3-356,-31 1 0,-9-2 0,-6-2 0</inkml:trace>
  <inkml:trace contextRef="#ctx0" brushRef="#br0" timeOffset="44902.7521">22082 4884 1316,'0'-5'99,"0"1"17,1-1-2,-1 0 2,0 2 36,0 12 17,4 7 9,-1 15 4,0 10 2,-3 11-76,0 3-25,0-1-17,3-4-10,-3-9-28,0-5-83,4-9-143,-1-15-344,0 0 0,4-10 0,5-3 0</inkml:trace>
  <inkml:trace contextRef="#ctx0" brushRef="#br0" timeOffset="45310.1409">22343 4933 1387,'0'-8'75,"0"-1"31,0 0 22,3-2 5,0-1 15,2 7 15,5 0 8,3-2 7,4 5 7,3 1-59,3-1-6,-1 2-27,2 8-24,-1 1-2,-1 6-13,-7 9-19,-6 8-3,-5 2-6,-4 4-2,-8-1 2,-10-1 2,-4-5 3,-6 1 2,-5-6-2,12-2-2,6-7 7,9-1 0,9-5 1,10-2-5,10 1-3,16-2-10,10-1-20,12-7-36,8 2-76,-3-4-173,-1-1-364,-9-2 0,-12-6 0</inkml:trace>
  <inkml:trace contextRef="#ctx0" brushRef="#br0" timeOffset="45932.69">23024 4942 1996,'-5'-3'101,"-3"0"16,-2 2 22,-3 1 12,0 7 7,7 10 14,3 3 8,2 11 2,1 1 1,4 3-84,2-3-17,3-3-5,6-7-8,4-7 5,3-6 4,4-6-2,2-4 1,2-6 2,0-8 4,-4-6 4,-11-5 4,-9-9-12,-4-2-8,-7-4-9,-2 4-4,-8 0-7,-1 11-6,-3 8-4,-1 7-6,1 3-3,2 6-3,5 1-1,1 1-5,1 0-6,4 0-9,0 0-4,0 0 0,1 0-2,-2 1 4,3 1-1,1 1 0,-1-1-1,0 2 3,2-2 0,1-1-1,-2 1-1,3-2 1,0 0 0,0 0-1,0 0-4,0 0 0,0 0 1,0 0-5,0 0 0,0 0 5,0 1-4,0-2-7,0 1-26,0 0-60,0 1-85,0-2-123,3-8-572,-3 8 0,0 1 0,-15 1 0</inkml:trace>
  <inkml:trace contextRef="#ctx0" brushRef="#br0" timeOffset="47088.2946">19790 6437 1148,'0'0'64,"0"0"21,0 0 25,-3 1 33,-1-2 14,-6 1 12,1 0 10,-8 0 8,-4 0 5,-6 1-44,-4 2-5,-4-1-10,-4 5-25,5-3-24,7 3 2,7-6-4,6 3-1,8-4-2,3 1 7,3-1 1,0 0-2,0 0-7,3 0 1,-3 0-4,0 0-17,0 0-10,0 0-11,0 2 0,0 0-10,0 3-8,0 3 0,0 4-3,0 4-4,0 1 3,-4 3 3,-2 2 2,-5-1 3,4-4-6,1-2-7,2-5-10,4-3-4,0-5 9,7 0 6,6-2 0,2 0 1,8 0-1,5 0 1,-1 0 0,3 0 2,-5 1 12,3 3-2,1 2-9,-1 5-6,-4 4-7,-1 3-7,-9 3 2,-7 0-2,-3 0 3,-8 0-1,-5-2 4,-5-1 5,-7 1 3,-9-3 2,-7 0 5,-5-4 2,-5 1 2,0-6 1,2-2-2,6-3-5,5-4-29,12-3-45,7 0-84,11-4-129,11-6-174,8 1-269,9-1 0,6-4 0,11-2 0</inkml:trace>
  <inkml:trace contextRef="#ctx0" brushRef="#br0" timeOffset="47737.3039">19928 6604 1522,'3'0'32,"-3"0"44,1 3 34,-1 3 24,0 6 11,2 6 6,-1 6 2,3 1 2,-1-1 0,1-2-28,2-6 7,0-1-24,5-7-17,-1-4-14,7-2-8,3-7-2,2-3-3,3-5 1,1-2-1,-6-10-2,-1-3-15,-2-1-19,-10 3-18,-1 2-8,-3 7-14,-1 6-4,-1 7 3,-1 3 1,0 5 4,0 0 10,0 10 5,0 1 7,2 7 6,0 2 5,5 7 10,-1 2 6,4 0 2,2 5 7,2-1 20,-2 4 7,-2-1 5,-7 0 11,1-2 9,-11-4 8,-3 2 8,-7-7 2,-8-4 0,-8 0-6,-7-8-20,-7-2-12,-3-9-9,-5-2-23,3-3-35,-1-2-33,16-7-44,8-1-73,14-3-62,12-4-121,21-6-176,5 7-311,8-6 0,8-1 0,22-4 0</inkml:trace>
  <inkml:trace contextRef="#ctx0" brushRef="#br0" timeOffset="48044.7342">21039 6565 2718,'0'-1'103,"0"0"18,0-1 1,1 0 8,4 1 5,7-3 2,7 0 1,13 1 1,11 1 0,7-2-72,0 2-40,-2 2-61,-7 0-70,-11-1-152,-8-5-122,-13 6-262,-4-3 0,-4 3 0,-4 0 0</inkml:trace>
  <inkml:trace contextRef="#ctx0" brushRef="#br0" timeOffset="48236.232">21100 6682 1282,'-6'6'76,"3"0"13,-1 0 5,-2 2 19,13-5 1,12-1 4,8-2-8,9 1-39,21-4-102,6-9-376,-3 5 0,-3 0 0,-4-4 0</inkml:trace>
  <inkml:trace contextRef="#ctx0" brushRef="#br0" timeOffset="48486.4853">21809 6363 2035,'0'-1'20,"4"1"31,-4 1 29,0 6 12,0 7 2,0 13 4,0 8-9,3 5-22,1 3-29,2 1-62,0-8-81,5-4-146,-7-2-205,-4-7 0,3-6 0,0-7 0</inkml:trace>
  <inkml:trace contextRef="#ctx0" brushRef="#br0" timeOffset="48876.1223">22039 6421 1770,'2'-8'39,"-1"-2"16,4-1 13,5-2 19,4 5 14,11 3 17,6-3 9,0 7 1,5-2-1,-1 4-25,-9 7-15,-5 6-14,-11 3-13,-5 7-18,-5 5-12,-8 0-5,-16 5 1,-6 1 7,-6 2 1,-6-2 0,4-4-1,12-5 3,15-5 1,6-5 7,11-6 3,10 0-10,15-6-9,9 1-9,19-3-24,7-4-55,6-3-85,4-6-192,-12-2-243,-9-3 0,-9-5 0</inkml:trace>
  <inkml:trace contextRef="#ctx0" brushRef="#br0" timeOffset="49216.8768">22670 6401 1698,'-5'0'60,"-2"2"34,-2 4 24,-2 9 18,2 2 5,0 8 4,6 4 6,3 1 13,3-6 11,6 1-25,9-9-9,2-6-26,8-3-17,2-5-10,2-7 2,-5-3 2,-2-6 3,-8-5-10,-9-6-8,-8-6-6,-9-5-15,-14-2-10,-4 1-9,-3 7-8,-9 9-19,0 11-54,1 10-116,4 6-201,-9 13-358,-1 5 0,-5-4 0,-5 5 0</inkml:trace>
  <inkml:trace contextRef="#ctx0" brushRef="#br0" timeOffset="49748.059">19007 7446 1838,'18'0'86,"9"-1"29,15-3 14,20-5 7,15-3 11,17-5 5,20-5 1,15-1 1,13 1 0,2 6-54,-4 3-41,-15 5-71,-20 4-126,-24-1-153,-30 4-265,-24 4 0,-21-3 0,-19 4 0</inkml:trace>
  <inkml:trace contextRef="#ctx0" brushRef="#br0" timeOffset="50203.1541">19750 7507 1838,'-5'0'68,"-1"1"7,-10 3 18,-8 4 16,-9 1 10,-2 3 8,2 5 1,9 2-3,11-1-1,8 2-53,10-2 0,8-1-4,4-2-8,6-2 3,1-1-3,3 0 2,-3-3 1,-5 1 5,2-2 1,-7 3 1,-2 2-9,-8 1-2,-5 4-6,-8 0-14,-9 3-4,-11 1-7,-8-3-2,-10-2 1,-1-2 0,0-4-3,4-2-6,7-5-23,12-2-76,13-6-244,6-4-372,9-3 0,11-4 0,3-5 0</inkml:trace>
  <inkml:trace contextRef="#ctx0" brushRef="#br0" timeOffset="50696.1619">21620 7264 1415,'4'0'51,"13"1"15,10 1 26,16 1 39,19-3 58,19 2 24,16-7 13,15 1 13,12-9 5,5-2-32,2-8-14,-5 0-13,-11-1-26,-14 1-39,-20 6-64,-18 6-58,-15 7-77,-18 1-113,-13 4-101,-2-6-353,-12 10 0,-10-5 0</inkml:trace>
  <inkml:trace contextRef="#ctx0" brushRef="#br0" timeOffset="51385.7732">22367 7473 1300,'-1'0'101,"-1"-2"31,-2 2 4,-7-1 5,-7 2 13,-9-1 13,-12 4 11,3 4 1,0 4 3,7 5-53,4 3-42,11 2-31,6 2 3,4-5 12,3 2-8,5-4 6,7-2-2,13-4 6,9 0 2,11 3-1,7-2-1,1 0-2,-6 3-4,-12 2-17,-8 2-4,-12 1-13,-10 2 0,-12 2 13,-10-2 18,-9-1 30,-8-4 42,-11-5 26,-3-4 19,2-4 16,-2-4 6,4 0 1,14 0-3,7-3-17,8 3-24,9 0-29,6-1-42,1 1-28,-2 0-17,2 0-11,0 0-12,0 0-7,-1 0-5,2 0 2,-1 0-4,-3 0-2,-2 0-2,-4 0 1,2 0-2,-7-1-10,7 0-4,1 1-28,2-2-66,3 2-105,2 0-118,-2 0-198,-2 2-452,-6 0 0,-1-1 0,-10 2 0</inkml:trace>
  <inkml:trace contextRef="#ctx0" brushRef="#br0" timeOffset="52696.0569">19919 8688 1628,'0'0'81,"0"0"37,0 0 29,0 0 34,0 0 24,0 0 17,0 0 8,0 0 5,0 0 0,0 0-53,0 0-32,0 2-24,0 4-14,0 6-23,0 8-25,0 12-12,0 5-10,2 6-3,2-2 1,6-1 7,4-9 9,6-5 11,2-11 5,3-9-4,3-6 8,4-6-1,2-8 2,4-4-1,-2-4-1,-3-4-5,-1-8-15,-7 1-25,-7-2-21,-6 6-10,-6 5-16,-3 9-5,-3 8 1,0 6-1,0 7 3,-3 9 4,3 6 5,0 3 4,0 11-2,-3 1 4,9 7 11,1 3 3,7 0-3,3 3 4,4-6 4,-2-2 2,-5-1 8,-8-5 4,-2-3 11,-8-3 9,-5-4 5,-8-4 5,-8-4 2,-10 2-3,-10-4-6,-7-1 0,-8 0-8,-4-4-7,3-3-10,3-3-15,13-4-16,16 0-40,12-3-60,11-2-66,9-2-60,7-6-163,5-13-528,9 5 0,6-7 0,9-1 0</inkml:trace>
  <inkml:trace contextRef="#ctx0" brushRef="#br0" timeOffset="53208.2305">20963 8771 2098,'-1'1'162,"1"0"28,0 1 29,-4-2 43,8 0 41,-4 0 20,0-2 8,0 2 5,0 0 9,1 0-117,5 0-39,5-3-29,5 0-30,7 1-40,11-5-39,1 3-28,4 1-29,4 0-42,-5 1-94,-9 2-76,-11-2-94,-3 2-155,-12-20-382,-3 22 0,0 3 0,0-5 0</inkml:trace>
  <inkml:trace contextRef="#ctx0" brushRef="#br0" timeOffset="53452.9669">20968 8964 3246,'0'3'28,"0"-3"22,3 1 19,8 1 3,6-1 1,13-2-3,14 1-12,7 0-34,3-2-107,5-5-214,-17 7-365,-8-4 0,-15 3 0</inkml:trace>
  <inkml:trace contextRef="#ctx0" brushRef="#br0" timeOffset="76276.9967">10526 6757 713,'0'-5'12,"0"2"5,0-3 17,0 1 21,0 2 24,0 2 27,0-2 18,0 3 23,0 0 26,0 0 9,0 0 14,0 0 8,-2-1-2,-1-1-3,-6-1-3,2 1-1,-5-3-9,-3 1-18,-1 1-24,-1-3-16,0 0-12,-4 2-10,-2-2-15,3 3-18,-3 2-18,-1 0-26,-3 2-5,1 3 0,1 1 4,5 1 3,0 5 3,1-1 6,4 4 7,-3 1 3,1 2 3,1 2 1,5 1 0,-1 0-2,5 3-4,2 0-5,5 0-1,-3-1-9,3 4-1,3-4-2,-3 1-3,3 0 5,3-1 0,3-1-2,3 3 1,7-4 7,0 4 6,5 0 7,1-2 1,-1-1 0,2 0 2,-3-3-5,2-3 1,1-1-1,-2-4 1,-6-2-8,1-2-10,-2-5-7,0 2-3,2-3-3,1-3-3,4-1-2,3-7-4,0 1 1,4-7-5,-4-2-3,2-1 2,-5-6-3,-3 4 1,-1-3-1,-6-3 1,-6-1 0,-3-2 3,-5-2 0,0-4 0,-3-2 4,-2 0-1,-3 3 5,-3 3 7,-5 4 17,2 5 8,-3 4 8,-1 5 16,-1 1 24,2 2 20,-3 2 14,0-1 11,1 5 8,0-2-1,-1 5-5,7-1-10,-4 4 0,2 0-18,-1 0-28,7 0-16,-2 0-11,2 4-5,1-1-12,-1 5-4,-4-2-6,4 2 7,0-2-8,4-2 0,2-1 8,3-1-3,-2-2-4,2 0-6,0 0 1,0 0-5,0 0-1,-2 0-10,2 0 3,0 0 0,0 0-6,0 0 1,0 0 5,0 0-3,0 0 0,0 0 0,0 0-5,0 0 3,0 0-3,0 0 0,0 0 0,0 0 1,0 0-6,0 0 0,0 0 2,0 0 0,0 0-2,0 0-6,0 0 1,0 0-9,0 0-15,0 0-45,0 0-87,0 0-37,0 0-34,0 2-52,0-2-23,4 1-77,4 1-102,40-4-652,-30 2 0,3-1 0,-1-4 0</inkml:trace>
  <inkml:trace contextRef="#ctx0" brushRef="#br0" timeOffset="80423.4164">23734 2481 867,'-9'-9'75,"-5"-2"25,0-2 17,0 0 3,6 10 2,3-2 9,1 5 10,2 0 10,-2 6 4,1 4-49,3 4-16,0 7-23,0 5-13,3 6 0,4 10 5,7 5-6,6 14-3,1 12-2,4 10 6,3 9 3,-5 13 4,-2 7 3,-7 7 0,-8 7 3,-6 5-3,0 4-1,2 5-5,3 4 3,3 5-4,0 2-2,-1 3-2,-4-4-3,2 0 5,-4-4-2,-2-6 0,-4-1 2,-1-2 3,0-3-7,2 1-3,-1 0-7,3-2 0,4-3 0,6 1 3,-4 4 17,2-4 9,5 4 6,-4-4 5,-5-3 2,1-3 2,-8-5 5,-2 1 5,-4-8-2,1-2-12,-3-6-21,3 0-12,0-2-7,-1-1-1,-1-3-4,4-2 0,-1-3-6,5-5-3,-2-4 1,1-8-2,-1-4-1,-3-8 0,0-5-6,2-9-7,-2-4-3,4-8-3,-2-4-1,4-7-7,-2-6-12,4-3-10,-1-9-29,1-3-70,1-7-91,27-2-301,-26-10-339,1-18 0,-4-25 0,-2-37 0</inkml:trace>
  <inkml:trace contextRef="#ctx0" brushRef="#br0" timeOffset="81465.0005">25877 3312 1864,'0'-2'25,"-2"2"10,1 0 9,-2-1 17,-2-1 36,2 1 49,0 0 27,0 0 14,3-1 7,0-1-10,0 2-6,0-3-4,0-2-7,6-1-9,-3-1-32,6-1-47,6 1-30,2 0 6,7 1-3,3-2-3,8 4 1,3 4-4,0-2-3,1 6-6,-4 6-8,-5 8 0,-4 4 6,-7 10-21,-7 3-5,-4 2-6,-5 6-1,-4-2 2,-12 2 7,-6 1 8,-10-1 9,-10 0-1,-9-3 1,-5-3 3,-2-3 5,-4-7 1,3-6-2,8-6-2,3-7-8,9-5-27,10-5-50,11-5-47,6-5-54,11-6-127,17-8-544,2 2 0,6 2 0,9-1 0</inkml:trace>
  <inkml:trace contextRef="#ctx0" brushRef="#br0" timeOffset="81859.942">26495 3344 886,'3'-11'70,"0"-5"24,0 0 25,3-1 42,-3 3 56,-1 8 13,1 2 11,-14 2 1,-9 0 4,-10 5-42,-10 2-25,-11 4-25,1 6-23,9 7-41,6 9-51,10 4-11,9 8-9,3 4-2,6 4 4,6-2-1,2-1 0,13-7-1,11-3 2,8-6-4,10-6-3,5-7-5,-3-11-31,-5-3-97,4-7-196,-11-1-295,-3-8 0,5-2 0,-2-9 0</inkml:trace>
  <inkml:trace contextRef="#ctx0" brushRef="#br0" timeOffset="82194.9191">26921 3127 1332,'0'-7'135,"0"-4"31,0 0-1,0 1 10,0 6 22,3 9 13,-3 12 4,3 12 4,-3 11 2,3 14-104,-3 9-31,0 7-30,0-1 3,0 0-9,0-6-24,0-10-27,-3-11-27,0-8-64,0-16-41,15-9-195,-15-6-237,3-3 0,0-12 0,-3-5 0</inkml:trace>
  <inkml:trace contextRef="#ctx0" brushRef="#br0" timeOffset="82373.3588">26820 3449 2102,'0'-4'118,"0"1"8,0-2-10,0-1 24,11 0 7,7 1 4,11 1-10,17 1-28,14-2-113,40-11-630,-21 8 0,5-3 0,-5-3 0</inkml:trace>
  <inkml:trace contextRef="#ctx0" brushRef="#br0" timeOffset="82869.9965">27868 3184 2013,'-5'-1'85,"-6"-1"16,-4-1 8,-7 2 16,-3-1 3,-1 4 1,-5 1 3,1 4-1,0 1 4,3 6-51,-3 6-35,8 1-16,2 2-7,5-1-12,10 2 5,2-2-1,3-4-1,6 2 6,5-3-1,7-3 4,8-2-1,5 0 0,5-1-1,-1 3-3,-5 1-8,-6 2-2,-9 1-5,-4 7-4,-7 1 2,-7 1-1,-7 0 8,-8 2 7,-11-1 6,-7-3 1,-11 0 2,-5-4 1,3-4 4,1-9-20,9-4-47,12-4-137,16-12-187,6-8-273,10-6 0,14-11 0,14-7 0</inkml:trace>
  <inkml:trace contextRef="#ctx0" brushRef="#br0" timeOffset="83412.0823">28030 3333 1863,'3'0'91,"-3"5"21,0 1 8,0 12 2,0 4 2,0 10-1,0-3 4,4 3 3,-1-4 8,10-7-38,6-4-44,5-10-18,9-3-2,5-4-1,0-6 3,-4-5 1,-2-9-2,-3-2-2,-8-2-7,-8-2-1,-4 3-10,-6 7-11,-3 6-6,0 5 0,0 6-5,0 11 0,3 4-1,-3 15-3,3 9 2,0 9 11,2 6 8,1 2 15,3 1 4,-2-1 5,-4-3 8,0-7 13,-9-6 16,-4-5 29,-10-4 16,-10-8 2,-14 0 2,-11-6-3,-14-2-2,-5-7-14,-6-3-57,0-4-71,15-2-80,14-3-198,14-4-518,11-3 0,18-5 0,4-9 0</inkml:trace>
  <inkml:trace contextRef="#ctx0" brushRef="#br0" timeOffset="84232.2742">29192 3338 1258,'0'0'48,"0"3"25,0 0 39,0 1 42,0-2 39,0 1 29,6-3 11,9 2 4,15-2 3,18-2-17,15 1-28,5 1-27,4 0-40,-10 0-50,-11 4-58,-13 2-70,-11 2-96,-9-4-130,-12 3-346,-3-3 0,-3-1 0</inkml:trace>
  <inkml:trace contextRef="#ctx0" brushRef="#br0" timeOffset="84481.5472">29243 3566 1900,'0'3'66,"0"-1"6,7 0 5,1 0 4,10 3 3,18-5 0,12 0 2,14 0 2,6 0-6,4 0-120,5-5-190,-14 2-242,-6 0 0,-6 0 0,-7-6 0</inkml:trace>
  <inkml:trace contextRef="#ctx0" brushRef="#br0" timeOffset="84781.4608">30286 3195 1516,'0'-2'35,"0"0"2,0 2 7,1 0 7,-1 11 7,0 10 6,0 12 2,-1 9 3,-1 8 1,-1 6-38,-3-4 2,2 1 1,-2-2-4,1-6-20,2-7-76,2-14-352,2 1 0,5-14 0,2-7 0</inkml:trace>
  <inkml:trace contextRef="#ctx0" brushRef="#br0" timeOffset="85183.3712">30518 3301 938,'0'-3'89,"0"1"40,1 0 31,2 0 27,8-3 9,4 2 11,9-4 14,11 0 11,8 1 9,2 2-50,3 2-39,-10 2-40,-8 5-28,-9 5-27,-9 6-6,-9 8-10,-3 8-15,-6 7-9,-6-1-10,-9 3-1,-5 1 1,-4-4 6,0-1-3,3-5 1,6-6-3,6-4 0,9-6-2,3-5 2,9-2 2,12-2-5,9-3-16,15-1-77,17-3-91,24-10-451,-7 6 0,-3-8 0,0 2 0</inkml:trace>
  <inkml:trace contextRef="#ctx0" brushRef="#br0" timeOffset="85748.0245">31363 3339 1387,'-10'5'126,"-8"3"8,-2 7 14,-6 8 11,7 0 6,4 2 5,6 8 3,8-4 0,5 1 7,11-3-67,12-4-33,8-6 1,17-5-11,5-7-7,1-1-5,-4-8 3,-11-6 8,-11-5 27,-14-5 0,-9-6-16,-6-5-4,-8-2-7,-5-4 7,-2 5 9,-7 2 3,-1 5-4,-6 9-11,1 3-26,1 6-10,3 1 2,4 5-3,1-1-2,5 2-10,2 0-13,3 0-2,0 0 0,0 0 0,3 0-1,0 0 2,1 0 0,1 0-3,1 0 2,0 0 2,0 0 1,0 0-3,0 0-3,0 0-2,0 0-8,0 0-40,0 0-66,0 0-68,0 0-123,0-14-486,0 16 0,-9-2 0,-14 1 0</inkml:trace>
  <inkml:trace contextRef="#ctx0" brushRef="#br0" timeOffset="87108.1533">27365 4357 692,'0'0'92,"-1"0"24,1 0 20,0 0 24,-2 0 25,2 0 17,0 0 21,0 0 20,0 0 11,0 0-60,2 0-5,5 0-12,8 0-10,12 0-18,14-2-18,21-1-13,16 0-14,20-1-17,17-3-10,13 0-4,3 1-21,-3-3-11,-12-1-10,-20 3-6,-19 0-6,-20 1-8,-15 4-17,-17 0-30,-12 0-37,-10 2-42,0 0-75,-3 0-100,0-30-357,0 30 0,-2 0 0,-5-4 0</inkml:trace>
  <inkml:trace contextRef="#ctx0" brushRef="#br0" timeOffset="87681.3326">27592 4567 1733,'0'3'104,"2"-3"33,4 2 23,6-1 25,6-1 18,12-1 16,13-1 7,10-1 7,9-2 5,10-1-81,8 0-19,10 0-31,2-2-20,6 0-25,-8 1-18,-15 1-15,-18 4-7,-16 1-10,-17-1-8,-16 2 2,-5 0 3,0-1 3,-6 1 1,6 0 2,-3 0 4,1 0-3,-2-4 5,1 3 2,1-1 3,-1 1-4,0 1-6,0 0-1,0 0-2,2 0-4,-2-2-3,0 2 1,0-1-3,0-1 0,0 1-2,0 1-4,0-3-22,0 3-80,0-3-134,0 1-102,0-39-390,-2 34 0,-10 2 0</inkml:trace>
  <inkml:trace contextRef="#ctx0" brushRef="#br0" timeOffset="89911.5125">26129 5031 2016,'-1'0'64,"1"0"32,-2 0 16,1 0 3,2 0 22,-1 0 14,0 0 7,2-4 6,2-1 9,4 0-33,10 1-18,7-4-25,7 3-15,4 0-1,8 1-19,-1 1-18,1 3-7,-3 0-8,-2 8-5,-12 6-10,-6 3-2,-7 9-5,-8 4-1,-5 3-2,-4-1 1,-7-1 3,-10 1 2,-7 0 4,-11 0-3,-5-4 2,-5-2-3,-2-4 0,9-5-1,8-4 0,6-6-30,11-5-70,7-7-135,6-13-515,3-3 0,7-7 0,9-7 0</inkml:trace>
  <inkml:trace contextRef="#ctx0" brushRef="#br0" timeOffset="90226.7564">26760 4862 1780,'-12'0'89,"-3"2"16,-6 4 10,-5 6 8,7 9 5,-1 8 4,7 10 4,5 10 2,5 1 1,2 3-64,5-4-22,4-5-15,2-10-9,5-5-11,3-8-23,8-9-122,5-11-466,1-1 0,6-6 0,7-5 0</inkml:trace>
  <inkml:trace contextRef="#ctx0" brushRef="#br0" timeOffset="90512.7247">27257 4821 2027,'0'-4'66,"0"2"20,0 4 23,1 9 8,1 14 0,-2 18 5,1 13 1,1 8 2,-2 2 0,0-5-72,0-5 5,0-8-26,0-7-48,0-11-104,7-11-192,-5-3-230,-1-10 0,2-4 0,0-10 0</inkml:trace>
  <inkml:trace contextRef="#ctx0" brushRef="#br0" timeOffset="90706.4391">27156 5138 1719,'0'0'112,"1"0"13,-1 0 8,2 0 24,5-2 3,7-2 0,10 0-12,11-3-58,14-2-152,7-1-486,2-3 0,1-3 0,6-4 0</inkml:trace>
  <inkml:trace contextRef="#ctx0" brushRef="#br0" timeOffset="91405.3588">28132 4829 1474,'-11'0'36,"-8"0"5,-5 0 5,-7 0 6,-1-1 5,-1 1 3,1 1 4,8-1 2,3 3 0,11-3-30,5 1-7,5 2-4,0-1-1,0 1-1,-3 0 2,3 3 4,0 1 2,-2 3 8,-9 5 9,-8 2 9,-5 0 9,-7 6 7,-4-3 1,7 0-8,5 0-4,8-3-2,9-6 4,5-1-3,1-2-5,4-3-1,5 2-4,0-1-5,10 1-1,4-2 4,4 0-2,5 0-4,5 1-6,-2-2-7,4 3-6,-3 0-7,-1 4-5,-2-2-2,-7 3-4,-10 0 3,-5 2 0,-7 0 1,-4 1-2,-6 0 6,-3 2 7,-9-2 1,-9 3 3,-6-1 1,-5 0 2,-8-4-2,-3 0-2,0-5 0,2-3-4,2-3-7,9-2-18,12-4-38,10-7-137,14-3-506,5 2 0,4-4 0,13-1 0</inkml:trace>
  <inkml:trace contextRef="#ctx0" brushRef="#br0" timeOffset="91681.086">28301 4956 1707,'0'-2'58,"0"1"2,0 1 13,2 0 10,5 6 3,0 6 1,7 8 3,7 5 2,5 1 1,5 3-60,4-3-4,1-2-28,-1-4-99,17-8-380,-28 5 0,-10-8 0,-4-4 0</inkml:trace>
  <inkml:trace contextRef="#ctx0" brushRef="#br0" timeOffset="91917.3431">28635 4945 1822,'-3'0'34,"-3"0"5,-8 5 7,-8 10 5,-11 8 3,-9 9 2,-5 8 1,-1 4 1,1-2-3,8-2-52,13-2-70,13-16-374,8 1 0,8-9 0,14-9 0</inkml:trace>
  <inkml:trace contextRef="#ctx0" brushRef="#br0" timeOffset="92406.6107">28939 4828 1518,'-3'0'13,"-5"0"25,-1 5 23,-1 6 15,-2 12 4,4 9 2,1 8 8,4 2 5,3 4 13,3-7 13,4-3 15,-1-4-9,5-8-4,5-5 0,4-4 8,1-7 2,6-5-3,-1-2-4,1-6-14,1-8-18,-1-1-19,-7-9-16,-5-5-20,-9-4-10,-4-4-11,-4 3 1,-10-1-2,-6 4 0,-3 7 1,-12 3-1,0 7 0,-2 3-1,5 2 1,3 2-8,12 5-23,3 0-45,7 1-109,10-2-194,-5 2-294,2 0 0,-1-1 0,1 1 0</inkml:trace>
  <inkml:trace contextRef="#ctx0" brushRef="#br0" timeOffset="92784.0227">30227 4904 1832,'-5'0'79,"0"0"20,0 0 7,1 0 13,5 0 10,11 0 3,6 0 0,17-1 3,10 1 0,15 0-57,3 0-26,-1 0-63,-5-3-95,-8 3-129,-19 0-300,-11 3 0,-13-3 0,-9 0 0</inkml:trace>
  <inkml:trace contextRef="#ctx0" brushRef="#br0" timeOffset="92968.7953">30274 5061 2379,'0'2'11,"3"1"10,10 1 2,14-3 1,10 2 0,21-4-5,16-6-56,16-10-152,-10 13-266,-9-12 0,-11-5 0</inkml:trace>
  <inkml:trace contextRef="#ctx0" brushRef="#br0" timeOffset="93230.2215">30975 4700 1448,'0'-2'12,"0"-1"0,0 2-1,0 0 5,0 3 7,0 10 2,0 8 2,0 11 0,0 15 0,0 7-13,0 6 3,0 0 0,0-3-16,2-10-69,5-14-253,-1-3 0,5-9 0,8-10 0</inkml:trace>
  <inkml:trace contextRef="#ctx0" brushRef="#br0" timeOffset="93619.9905">31300 4746 876,'0'-5'82,"0"3"21,6-3 8,1 1 2,4 1 2,6 3 2,4 0 0,1 0 1,1 5-3,-3 0-68,-4 8-6,-7 3-3,-6 8 9,-6 5 6,-12 2 5,-3 5 5,-3 3 3,-6 0 1,7-3 11,7-2 10,7-2 3,9-9-4,16-3-12,11-8-4,10-2-8,15-5-23,8-3-86,7-5-77,8-8-431,-12 3 0,-7-9 0,-10-12 0</inkml:trace>
  <inkml:trace contextRef="#ctx0" brushRef="#br0" timeOffset="94185.6652">31943 4804 1719,'-8'-1'71,"-3"1"23,-2 0 18,-8 2 20,3 7 15,3 2 6,3 7 5,7 4 0,5 3 2,3 1-30,8-2-33,10-2-6,9-6-3,12-3-12,12-9-10,4-4-3,-3-7-2,-8-3 2,-8-4 4,-15-5-1,-12-5-2,-6-5-14,-6-5-12,-3 1-6,-6-2-2,-4 6 1,-6 2 4,-8 8-3,-1 4-4,-4 8 2,-1 2 2,3 3 2,1 2 5,5 0 0,5 0 5,2 2 0,5 1-3,5-3 5,1 2-1,1 0-1,4 0-6,-1-1-6,2-1-3,0 0-4,0 0-6,0 2-6,0-2-3,0 0-3,0 0 1,0 0-4,0 0 2,0 0-7,0 0-22,0 0-43,0 0-37,0 0-53,0 0-94,0 0-122,-5 0-382,-8 0 0,-11 0 0</inkml:trace>
  <inkml:trace contextRef="#ctx0" brushRef="#br0" timeOffset="95128.0088">26564 6488 1018,'0'0'97,"0"0"34,2 1 28,-2 2 36,0-3 20,0 0 15,0 1 13,0-2 19,3-2 3,7 0-68,9-8-23,6 2-31,11-7-24,12 3-29,8-1-14,6 1-11,5 3-12,-3 6-17,-4 3-4,-9 6-2,-15 9 1,-10 7-3,-16 5-1,-7 13-4,-9 0-7,-12 7-2,-10-2-1,-15 1 1,-8-2 2,-6-6-2,0-5-1,1-9-3,5-6-2,0-8-1,7-3-5,5-5-30,7-2-57,14-6-82,14-10-96,18-11-441,11 2 0,14-6 0,14-4 0</inkml:trace>
  <inkml:trace contextRef="#ctx0" brushRef="#br0" timeOffset="95486.0895">27470 6367 1422,'-6'-7'111,"-6"0"10,-4 2 10,-8 0 9,-2 8 14,-1 11 15,-5 12 14,4 8 5,2 7 7,3 10-81,9-2-27,6-3-6,5 0-5,4-5 0,9-4-1,4-8-6,9-1-8,12-7-4,10-4-3,6-6-1,3-6-1,1-2-19,-3-3-49,-7-1-125,0-5-181,-16 0-322,-10 1 0,-11-7 0,-2 2 0</inkml:trace>
  <inkml:trace contextRef="#ctx0" brushRef="#br0" timeOffset="95961.8911">28895 6343 1977,'0'0'36,"0"0"1,0 0-3,-3 0 20,9 0 4,7 0 8,11-2 4,13 2 0,19-3 1,10-1-30,9-2-20,2-2-64,1-1-84,-11-13-346,-15 13 0,-16 3 0</inkml:trace>
  <inkml:trace contextRef="#ctx0" brushRef="#br0" timeOffset="96175.2255">29106 6476 1788,'0'5'5,"6"0"4,15-1 1,9-1 0,19-3-8,19-5-35,33-14-325,-16 11 0,-2-3 0,-7-4 0</inkml:trace>
  <inkml:trace contextRef="#ctx0" brushRef="#br0" timeOffset="96435.9504">29911 6124 1447,'2'-4'31,"-2"0"2,4 4 4,-4-3 2,1 10 3,1 9 3,0 15-1,-1 7 2,4 16-1,-1 3-29,7 4-9,2-8-21,4-2-33,2-14-72,-1-21-211,-4 4 0,-2-10 0,3-7 0</inkml:trace>
  <inkml:trace contextRef="#ctx0" brushRef="#br0" timeOffset="96825.908">30304 6207 1419,'0'-7'59,"0"0"21,3-2 15,1-1 10,8-2 13,5 6 23,13-1 11,6 3 9,3 1 5,-1 1-52,-2 1-9,-10 7-17,-10 5-13,-11 4-9,-5 7-12,-5 10-22,-10 2-11,-3 2-8,-3 3-6,-3-2 4,2-7 1,8-2-5,8-7 0,3-5 0,7-6 0,9 2 1,12-2-6,13-2-26,14-2-67,13-3-54,9-6-90,-5-6-292,3 4 0,-7-4 0,-12-6 0</inkml:trace>
  <inkml:trace contextRef="#ctx0" brushRef="#br0" timeOffset="97154.1145">31050 6261 1526,'-9'0'126,"-3"2"25,0 8 17,-7 0 7,5 6 3,4 6 2,5 6 4,2 1 5,6-3 1,7 0-82,6-2-15,12-8-2,7-3-7,13-7-5,2-5 0,2-3-1,-5-10 5,-11-3 5,-14-4 6,-9-7-2,-9 1-22,-5-6-17,-7-1-17,-2 6-6,-1 1-18,0 5-19,-5 8-68,1 9-143,-6-17-569,-5 25 0,-7-3 0,-9 1 0</inkml:trace>
  <inkml:trace contextRef="#ctx0" brushRef="#br0" timeOffset="98246.2407">10217 5020 1940,'-1'-3'148,"-3"-1"12,0 1 2,0 0 4,2 9 8,2 8 4,0 13 2,2 10 4,2 8-1,0 5-116,3 4-30,-1-6-13,-3-4-1,-2-5-4,1-6-13,-2-8-32,-2-4-100,10-12-208,-6-3-299,5-4 0,2-9 0</inkml:trace>
  <inkml:trace contextRef="#ctx0" brushRef="#br0" timeOffset="98745.9629">10557 5034 1176,'0'0'155,"0"0"19,-1-3 14,1-1 15,1-1 23,-1 0 18,3-2 11,4 1 2,2 2 3,9 0-111,2 1-43,3 3-20,1 0-16,2 2-23,-2 3-45,0 6-42,-6 5-36,0 6-18,-7 6-4,-2 1 3,-7 6 6,-4 1 27,-4 3 25,-9-1 24,-6 1 35,-8 0 31,4 0 31,5-6 18,5-1 5,9-9 1,4-8-3,7-4-19,2-4-16,13-3-18,7-6-11,11-4-7,8-3-5,9-5-14,3-1-38,5-4-93,5 1-176,-14 1-402,-7 2 0,-13 0 0,-13 0 0</inkml:trace>
  <inkml:trace contextRef="#ctx0" brushRef="#br0" timeOffset="99368.072">11202 5095 2184,'-10'0'97,"-3"0"18,1 5 7,-3 4 7,6 2 6,6 7 5,6 7 4,5 3 0,8 1 3,6-2-64,8 0-20,8-8-6,3-5-3,-3-6-2,-4-6-2,-7-4-2,-1-1-6,-7-7 0,-3-4-2,-2-4-3,-4-5-9,-7-4-12,-3-2-5,-2-4-3,-6 1-5,-2 5 2,-5 1 11,-5 6 3,-2 8 7,-2 2 6,0 8 4,5 2 4,1 0 2,8 0 0,4 0 4,3 0 1,3 0-1,0 0-8,0 0-2,0 0-8,0 0-4,0 0-2,0 0-2,-1 0-1,1 0 1,0 0-6,0 0-6,0 0 3,0 0 1,0 0-1,0 0-2,0 0 4,0 0-1,0 0-4,0 0-3,0 0-4,0-2-25,0 2-33,0 0-34,1-2-37,5-3-151,0-5-545,0 3 0,0 0 0</inkml:trace>
  <inkml:trace contextRef="#ctx0" brushRef="#br0" timeOffset="100954.7859">6392 8722 752,'0'0'-4,"3"0"2,-3 0 10,1 0 43,1 0 41,-2 0 14,0 0 9,1 0 9,-1 0 24,2 0 32,-2 0 21,2 0 16,-2 0 7,0 0-30,0 0-28,0 0-1,0 0-1,0 0-4,0 0-14,0 0-19,0 0-16,-4 0-17,-3 0-11,-5 0-7,-2 0-2,-5 6 2,0 1 1,-3 2 3,-2 5-7,2 5-5,-4-2 2,5 7 6,0 2 4,2 4-3,2 2-6,3 1-8,2 2-3,1 2-1,-2 5 14,1 4-3,2-2 2,2 4 1,2-1 5,4 2-2,2-3 2,4 0-4,0-2-2,4-2-8,7-4-15,1 1-1,4-9-7,4-2-9,0-4-8,-7-5-5,5-6-3,-8-1-3,-1-2-3,-5-3 3,-2 0 0,-3-5-2,-3 1-2,4-1 3,-4-2-2,0 0 5,3 0-1,-3 0 0,0 0 0,0 0-3,0 0 1,0 0 1,0 0-4,0 0-11,0 0-21,0 0-30,0 0-44,0 0-88,0 0-79,0-2-126,20-6-578,-20 1 0,3-2 0</inkml:trace>
  <inkml:trace contextRef="#ctx0" brushRef="#br0" timeOffset="101659.7059">6797 9111 1805,'0'-2'122,"0"0"12,0 1 7,0-2 9,0-1 5,3-1 0,6-1 5,9 0 6,7 2 6,7-3-104,4 4-11,2 3-10,-2-3-5,-2 6-11,-5 0 0,0 8-3,-7 6-3,-4 5-4,-5 6 0,-9 6 6,-2 1-2,-8 3 6,-11 1 5,-9-1 2,-7-3 1,-15-1 2,3-3 0,-3-4-1,4-7-6,2-6-5,15-7-7,0-5-23,12-8-40,4-5-79,5-8-132,5-17-452,13 4 0,7-2 0</inkml:trace>
  <inkml:trace contextRef="#ctx0" brushRef="#br0" timeOffset="101971.9541">7348 9082 1359,'-8'0'76,"-5"0"39,-3 3 41,-6 6 20,-5 11 8,-2 4 7,2 12 5,3 3 4,6 4 2,12-1-47,3 1-24,6-2-40,12-5-38,8-6-20,7-4-9,9-7-15,10-9-86,12-5-234,-9-5-281,0-7 0,-7-5 0,0-6 0</inkml:trace>
  <inkml:trace contextRef="#ctx0" brushRef="#br0" timeOffset="102251.4111">7897 9379 1569,'1'6'56,"1"10"11,-2 5 7,2 5 6,-7 8 5,-6-1 3,-8 1 3,-8 0 3,-6-2 1,1-4-41,2-6-14,6-4-10,7-7-67,11-6-160,-1-5-240,10-9 0,6-9 0,9-7 0</inkml:trace>
  <inkml:trace contextRef="#ctx0" brushRef="#br0" timeOffset="102815.7796">8336 9138 1628,'0'0'48,"0"5"35,-1 1 23,-3 7 11,2 6 7,-3 9 2,2 7 3,2-1 1,1-2 2,4-3-25,4-6 3,8-8-22,7-5-18,10-6-8,3-4-6,9-9 0,0-3 0,-2-7 1,-6-5 0,-8-3-8,-10-3-19,-5 1-8,-8 6-7,-3 6-13,-3 7 2,0 8 0,0 4-4,6 10-1,2 7-4,2 10 0,1 7 0,-1 9 1,2-1 6,-7 3 22,-2 2 8,-2-3 16,-7 4 14,-13-4 14,-7-4 9,-16-1 9,-18-3 9,-14 1-2,-13-3-4,-10-2-11,4-9-38,10-4-70,24-14-148,34-14-208,27-14-369,31-15 0,24-16 0,12-11 0</inkml:trace>
  <inkml:trace contextRef="#ctx0" brushRef="#br0" timeOffset="103216.1641">8837 8829 1728,'2'-3'68,"-2"1"1,3 1 8,6-1 25,3 4 11,9 6 4,6 8 2,8 6 2,4 8-1,5 7-68,1 8 7,-2 5 3,-9 7 34,-13 7-5,-12 4-3,-20 2 1,-19 2 2,-14-3 0,-7-3 2,-6-6 1,3-7-7,12-10-4,8-7-41,12-11-36,13-11-58,6-7-107,3-7-110,0-36-386,0 27 0,0-4 0,0-6 0</inkml:trace>
  <inkml:trace contextRef="#ctx0" brushRef="#br0" timeOffset="103912.4201">11287 8720 1616,'-15'6'78,"-9"8"33,-10 6 17,-9 7 13,6 12 13,-5 4 10,7 9 10,7 9 1,15 6 2,7 4-45,15-2-30,15-2-30,8-4-18,3-10-11,6-7-13,-4-9-17,-3-6-145,1-11-148,-6-4-310,1-9 0,4-7 0,9-11 0</inkml:trace>
  <inkml:trace contextRef="#ctx0" brushRef="#br0" timeOffset="104714.4651">11895 8932 2097,'0'-2'125,"0"-3"14,0-2 7,0-1 6,0-1 11,0 0 13,0 3-4,2-1 6,1 3 4,4 1-107,4 3-16,1 0-11,4 0-7,-5 0-9,-5 0-13,-3 0-13,-1 0 5,-2 0-2,0 0-1,-3 0 0,1 0 0,-1 0 0,-3 3 1,1 0 5,-3 0 3,-2 2 2,0-1 4,-1 5-3,-1 0 0,-3 4 2,3 4 6,-2 2 2,-2 3 3,2 2 2,3 7 5,4 0 3,4 3 0,10 1 0,3 0 0,10-3 0,1-4 4,9-5 1,3-6-1,5-8-3,2-6-4,4-3-1,-3-9-2,-3-5-4,-5-4-1,-1-7-4,-9-4-9,-4-5-4,-9-1-2,-5-4-2,-5 0 2,-9 0-3,-4 5-1,-8 0 1,-5 8 3,-2 4 0,-4 3-4,4 9 0,6 2-1,6 5 0,1 2-3,6 1 0,0 1-3,4 2-6,-1 0-10,-1 4-35,5 3-57,1-1-83,2 4-170,2-3-487,4 2 0,1-2 0,6 1 0</inkml:trace>
  <inkml:trace contextRef="#ctx0" brushRef="#br0" timeOffset="104983.5214">12544 9177 1352,'-3'26'84,"-3"3"14,-6 12 8,-8 12 3,-2-7 2,-2 0 4,-3-4 1,4-1 0,-1-7 1,1-5-67,2-4-73,12-8-140,-1-5-274,3-8 0,4-4 0,3-8 0</inkml:trace>
  <inkml:trace contextRef="#ctx0" brushRef="#br0" timeOffset="106437.9869">14008 8567 1466,'0'-6'59,"3"2"34,1 3 13,6 2 12,0 7 6,10 12 3,4 9 3,4 8-1,1 9 3,2 3-41,3 6 4,2 5-18,-11 0 3,-6 1-1,-11 3 1,-14 1-1,-18-2-3,-10 0 2,-7 0-7,-1-7-55,3-7-132,12-17-522,9-2 0,5-14 0</inkml:trace>
  <inkml:trace contextRef="#ctx0" brushRef="#br0" timeOffset="107002.8406">15174 8564 380,'0'0'104,"-1"0"35,-2 0 16,-8 1 17,-2 1 23,-8 8 24,-5 3 25,-2 8 23,0 5 15,0 13-47,-1 5-45,5 13-31,5 6-16,13 7-14,6-2-19,19-3-24,13-6-23,11-8-24,5-6-21,9-8-59,-3-11-129,-5-19-453,-5 3 0,-5-7 0,-5-15 0</inkml:trace>
  <inkml:trace contextRef="#ctx0" brushRef="#br0" timeOffset="107306.7188">15697 8705 1164,'0'-7'158,"0"2"-1,0 2 12,-2-1 12,2 11 9,0 12 4,0 15 1,0 7 1,0 15 0,0-1-109,0-4-52,0-4-1,0-7-30,2-11-80,4-7-135,-3-8-323,4-6 0,4-6 0,1-7 0</inkml:trace>
  <inkml:trace contextRef="#ctx0" brushRef="#br0" timeOffset="107697.864">15951 8746 861,'0'-7'78,"3"0"26,-3 1 30,4 0 35,2 1 21,3 2 13,9-1 6,1 3 5,5-3 1,1 1-63,4 3-25,-1 3-29,-1 5-33,-1 7-37,-9 10-20,-6 6-19,-6 5-2,-7 3-12,-9 0 5,-9 1 8,-6-2 11,-4-2 6,-1-7 4,7-5 3,7-9 2,13-4 13,5-3 2,12-4 4,11-2-39,13 0-101,13-5-145,8 0-255,1-7 0,-3-1 0,-1-2 0</inkml:trace>
  <inkml:trace contextRef="#ctx0" brushRef="#br0" timeOffset="108057.4484">16507 8782 1698,'-10'1'82,"-4"3"18,-5 6 14,-2 7 12,4 4 8,8 5 8,5 3 6,11-1 4,5-4 8,12-2-43,5-7-24,7-6-14,3-4-14,-3-5-8,-6-3-8,-7-6-1,-6-2-6,-11-3-4,-3-7-8,-9-3-6,-7-1-9,-1-4-3,-6 5-3,-4 2-6,4 8-6,2 7-37,5 7-105,13 0-180,0 7-279,0-3 0,3 2 0,12 4 0</inkml:trace>
  <inkml:trace contextRef="#ctx0" brushRef="#br0" timeOffset="108272.6888">16924 9071 682,'-4'16'62,"-7"8"19,-4 5 10,-10 8 2,-10-1 1,-5 0 1,3-4-3,6-3-77,4-34-276,11 24 0,9-9 0</inkml:trace>
  <inkml:trace contextRef="#ctx0" brushRef="#br0" timeOffset="108679.4253">17179 8847 713,'-3'14'81,"-2"7"7,2 8 1,0 4 5,2-3 6,6-4 13,5-4 15,0-5 14,11-3 22,3-7-62,6-4-10,4-3-2,-1-4-1,-2-6-4,-1-3-6,-9-4-14,-7-6-19,-9 0-12,-8-6-20,-11 3-8,-9-3-2,-7 1-4,-7 7-7,-5 5-45,6 6-75,5-1-319,11 9 0,12 0 0,5 0 0</inkml:trace>
  <inkml:trace contextRef="#ctx0" brushRef="#br0" timeOffset="109156.2296">17435 8412 1145,'0'0'81,"0"0"5,3 0 10,4 2 13,2-2 15,3 6 9,6 5 1,5 7 9,2 10 5,1 9-68,4 6-8,0 6-1,0 4-7,-6 0-5,-4 3-2,-8-1 4,-7-3 8,-7-2 0,-6 1-1,-8-5 2,-4 0 1,-5-3-5,-2-5 0,4-3-4,6-6-12,6-10-13,5-2-8,1-7-4,3-3-2,1-3 3,1-1 1,-2-3 0,1 0-6,-1 0-28,-1 0-103,3-4-132,-3 3-380,0-1 0,-7 0 0</inkml:trace>
  <inkml:trace contextRef="#ctx0" brushRef="#br0" timeOffset="143268.1166">6366 6728 2076,'-1'3'132,"-1"0"32,1-2 14,-3-1 6,4 0 13,0-7 9,5-4 8,9-7 11,13-2 9,11-6-84,13 1-42,9 4-29,-1 4-14,-4 10-6,-5 9-11,-8 9-5,-12 15-4,-13 12-8,-12 11-6,-13 9-3,-11 7 2,-15 1 2,-5-2 18,-10-4 18,2-8 10,-3-11 0,6-7-1,7-11 6,8-10 4,7-8 7,12-6-6,5-10-5,10-6-16,11 0-16,11-4-14,9-2-4,12 7-1,2 3-11,6 6-8,-5 4-7,3 1-5,-9 4-10,-5 1-28,-5 1-44,-8-1-73,-7 5-98,5-5-721,-14 5 0,-5-8 0,3 3 0</inkml:trace>
  <inkml:trace contextRef="#ctx0" brushRef="#br0" timeOffset="143578.2848">7411 6654 2662,'0'2'50,"-3"7"30,-3 10 22,-14 17 14,-5 10 6,-8 12 4,-2 5 3,2-3 3,12-12 3,12-11 1,6-12-25,12-8-18,13-8-17,15-8-12,14-6-5,15-3-8,8-6-43,7-3-70,2-4-148,-6-8-586,-12 9 0,-18 6 0</inkml:trace>
  <inkml:trace contextRef="#ctx0" brushRef="#br0" timeOffset="143800.6917">7742 6679 3010,'-2'-8'130,"-1"4"13,2 2 12,-4 8 3,-2 19 5,1 21 0,-2 17-2,-1 17 0,2 14-1,4 1-158,0 3-59,6-3-152,3-30-619,3 11 0,4-11 0</inkml:trace>
  <inkml:trace contextRef="#ctx0" brushRef="#br0" timeOffset="145664.3206">12775 8993 801,'0'0'89,"0"0"49,0 0 43,0 0 28,0 0 35,2 0 18,1-7 11,5-1 6,3-2 4,9-4-54,4 2-23,2 0-41,2 2-38,1-3-21,3 2-32,4 1-16,0-1-7,3 5-5,-5 2-2,-3 8-8,-8 3-5,-7 12-5,-10 6-6,-5 5-4,-8 8-3,-13 2-1,-10 3-1,-4 0 2,-12-4-1,0-1 3,7-6 3,8-6-2,11-9 16,9-2 2,8-12 3,4-3-2,7-6 1,10-8-1,10-6 0,9-4-3,13-1-2,4 4-1,4 2-14,-5 9-9,-6 5-3,-2 5-6,-9 5-30,-9 5-35,-5 0-55,-3 1-100,5-4-210,-20 1-283,2-4 0,0-2 0</inkml:trace>
  <inkml:trace contextRef="#ctx0" brushRef="#br0" timeOffset="145951.6579">13632 8893 2625,'0'-4'59,"0"4"2,0 6 6,-6 7 9,-6 14 8,-6 11 4,-9 8 2,0 5 1,6-7 4,7-6-46,9-9 8,7-9 8,9-12-4,13-5-8,9-6-9,13 0-13,10-11-54,7 0-126,0-15-555,-13 11 0,-10-7 0,-17 4 0</inkml:trace>
  <inkml:trace contextRef="#ctx0" brushRef="#br0" timeOffset="146171.5973">13901 8889 3520,'-1'-3'57,"-1"3"6,1 12 4,-1 11-1,2 15 3,2 17-4,-5 20 1,-2 10-8,1 5-31,-5 4-93,3-7-76,4-9-183,-6-11-380,1-11 0,1-13 0</inkml:trace>
  <inkml:trace contextRef="#ctx0" brushRef="#br0" timeOffset="147175.7233">21908 8510 2241,'-7'-3'46,"-2"3"2,0-5 11,1 5 32,7 0 40,1 0 20,1-1 14,5-4 18,8-1 15,12-3-25,8-4 6,13-2 6,3 5-6,1 2-32,-2 4-37,-7 4-24,-10 9-8,-11 9-20,-12 11-16,-10 9-16,-13 8-7,-12 3-6,-7 2-4,-7-2-2,-6-6 0,3-7 5,5-7-2,2-7 0,14-7 4,8-4 1,8-3-4,7-6-2,12-2-2,6-2 1,11-1-14,9-2-55,15-2-58,8-1-151,1-20-584,1 16 0,-6-3 0,-8-1 0</inkml:trace>
  <inkml:trace contextRef="#ctx0" brushRef="#br0" timeOffset="147437.8648">22505 8552 2938,'0'-2'70,"-5"4"18,-7 4 11,-8 7 5,-4 9 1,3 7 2,5 6 2,9 0 3,14-1-1,13-7-42,14-5-23,13-10-16,13-5-10,10-7-5,4-7-20,0-2-81,-10-9-136,-7-14-520,-19 1 0,-11-5 0</inkml:trace>
  <inkml:trace contextRef="#ctx0" brushRef="#br0" timeOffset="147771.9546">22962 8395 2228,'-3'-3'140,"0"-1"38,-2 2 26,-4 5 22,3 3 24,-3 16 10,2 12-2,1 17 4,-1 12 2,-3 14-128,0 3-10,0 2-35,-3-2-29,5-5-18,1-10-20,-2-11 0,3-9-5,3-13 2,-2-10 0,4-8 5,1-7-6,0-6-11,0-1-8,0 0-26,0-1-44,-3 1-49,1 0-46,-2 0-89,1 0-106,3-4-422,-8 2 0,2 1 0,3-1 0</inkml:trace>
  <inkml:trace contextRef="#ctx0" brushRef="#br0" timeOffset="152214.1538">2080 11651 2132,'0'0'114,"0"0"14,0 0 10,0 0 5,0 0 6,0 0 4,-2 0 12,-1 0 13,-2-1 10,1-2-91,-4 0-12,-2-1-3,-1-1-3,-6 0-5,-2 1-1,-5 1 1,-6 2-7,-6 1-2,-7 4-3,-9 5 2,-1 6-6,1 8-7,8 6-3,11 8-1,10 0 1,14 5-4,6 0-3,6 2-8,5 0 0,8 4-3,5 2-1,11-6 0,3-1-1,5-6 0,-4-11-3,-1-6-1,-2-8-13,-1-7-62,-2-5-84,1-5-150,34-10-604,-35 3 0,-7-4 0,-4-2 0</inkml:trace>
  <inkml:trace contextRef="#ctx0" brushRef="#br0" timeOffset="152621.0713">2326 11361 2636,'1'0'4,"-1"0"5,6 7 7,4 10 3,3 8 7,10 11 11,5 12 11,4 5 19,-2 5 10,-3 5 10,-9 3 6,-10 4-4,-11 3-7,-15 2-1,-8 3-7,-15-1-40,-4-4-102,8-10-244,-16-6-307,-3-14 0,1-15 0,-1-16 0</inkml:trace>
  <inkml:trace contextRef="#ctx0" brushRef="#br0" timeOffset="152953.342">1315 11464 2008,'-18'14'129,"-10"10"13,-8 12 7,-12 18 9,9 5 9,-1 11 5,11 9 2,17 3 0,14 1 1,17-1-96,17-3-28,15-8-13,9-6-36,11-12-56,2-7-115,0-14-510,-7-5 0,-10-9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2:18:51.165"/>
    </inkml:context>
    <inkml:brush xml:id="br0">
      <inkml:brushProperty name="width" value="0.05292" units="cm"/>
      <inkml:brushProperty name="height" value="0.05292" units="cm"/>
      <inkml:brushProperty name="color" value="#FF0000"/>
    </inkml:brush>
  </inkml:definitions>
  <inkml:trace contextRef="#ctx0" brushRef="#br0">3915 1782 1882,'0'-4'99,"0"3"25,-3-4 27,-5-2 10,-5 1 12,-5-2 12,-6 2 14,-6-3 8,-5 3 4,-5-2-73,-1 5-20,-1 3-25,-5-2-26,6 2-8,5 2-14,4 5-12,10 1-11,4 11-7,9 4-2,3 3-2,4 5-5,2-1 1,2 2-2,4 0 1,3-5 1,9 0 2,4-6-1,6-3-2,4-7 2,2-3 4,5-4 7,0-9 3,8-4-1,-3-8 2,2-6 1,-8-3-3,-5-2 1,-11-1 4,-11 4-3,-5 4-4,-4 0-7,-4 3-1,2 3 0,0 3-2,2 3 0,-2 2-3,0 3-11,0 3-1,0 1-1,0 4 1,1 8-3,-1 9 2,2 11 5,-2 11 2,0 11 4,-5 9 4,1 8 12,1 0 0,-4 0 2,4-5 2,0-10 0,3-9-3,0-10-2,0-12-5,0-10-8,0-5-20,0-5-53,0-2-144,2-7-630,-2 4 0,0-4 0,3-6 0</inkml:trace>
  <inkml:trace contextRef="#ctx0" brushRef="#br0" timeOffset="676.0818">4335 1853 1821,'0'0'125,"0"0"47,0 0 33,0 0 5,0 0 0,0-1-1,0 1 1,4-2 2,1-3 0,8 2-81,4-1-44,7 1-47,6 2-33,3 4-10,5 3 0,0 6 0,1 7-3,-9 8 0,-6 0 0,-8 6 9,-6 6 17,-7-1 11,-6 4 17,-10 4 12,-9-2 7,-8 1 9,-9-4 10,-2-5 10,-3-9 2,8-8-3,6-11-27,5-3-43,2-13-55,8-8-39,4-11-96,9-11-226,4-9-397,12-1 0,10 2 0,15 3 0</inkml:trace>
  <inkml:trace contextRef="#ctx0" brushRef="#br0" timeOffset="985.2697">4984 1813 2162,'-13'-4'167,"-9"1"12,-4 2 7,-5 1 7,4 4 7,0 10 7,7 10 6,4 6 4,3 11 3,6 5-140,4 4-22,3 0-4,4-2-7,10-7-4,5-4-2,6-11-12,9-7-32,1-7-58,1-8-173,2-21-565,-5 6 0,1-4 0,1-2 0</inkml:trace>
  <inkml:trace contextRef="#ctx0" brushRef="#br0" timeOffset="3952.7291">6010 1457 670,'0'-3'57,"0"2"26,3-1 20,-3 2 21,0-3 24,0 3 29,0 3 27,0-6 18,3 3 6,-3 0-30,0 0-24,0 3-15,3 0-2,-3 7 2,3 11-6,-1 8-20,2 12-22,0 11-7,4 7 3,-2 3 14,-1-1 12,6 2-3,-6-6-16,0-6-21,-1-8-17,1-2-8,-5-10-7,3-8-16,-3-7-31,0-2-59,0-9-173,0-17-594,-6 1 0,0-10 0,-4-13 0</inkml:trace>
  <inkml:trace contextRef="#ctx0" brushRef="#br0" timeOffset="4156.772">5909 1773 2171,'0'-3'168,"0"0"4,0-1-10,0 0 6,6 0 2,6 0 1,12 1-11,11 1-29,16-3-125,6-2-319,-1 6-320,-11-1 0,-3-1 0,-9 3 0</inkml:trace>
  <inkml:trace contextRef="#ctx0" brushRef="#br0" timeOffset="4693.4466">6612 1680 916,'0'-2'178,"0"-3"29,0 2 31,3-4 20,-3-1 14,6-3 9,5 1 8,3-4 4,7 1 3,4 2-122,3 3-55,2 4-32,-1 4-36,-2 9-30,-2 5-21,-7 6-9,-2 5-7,-10 7 5,1 1 16,-14 1 16,-10 4 15,-12 6 9,-12 0 13,-11 2 19,-4-3 18,4-3 7,10-8 11,13-8 19,8-9-11,12-11-20,6-5-10,3-6-7,4-8-15,12-2-14,9-3-26,10 1-30,17 4-38,7 2-59,4 8-46,2 2-78,0 5-80,-8 3-75,3-2-362,-21 6 0,-10-1 0</inkml:trace>
  <inkml:trace contextRef="#ctx0" brushRef="#br0" timeOffset="9447.8887">7256 1635 1017,'-2'0'111,"2"0"6,0-1 3,-1 1 5,1-2 7,0 2 4,0-2 66,0 9 24,-2 7 19,1 8-78,-2 15 7,-3 13 6,-2 9 4,7 6 5,-2 0 4,3-2 1,3-7-52,3-8-19,3-11-13,0-6-5,3-13-1,4-7-4,0-9-9,3-12-8,10-11-10,7-10-9,12-9-12,7-11-7,7 3-5,-2 0-18,-11 9-16,-13 11-4,-14 9 0,-15 8 0,-6 5 0,-1 3 1,0 0-4,0 1 1,0 2-8,0 0 2,0 0 4,0 5 2,3 6 0,0 7 1,3 13 8,8 10 7,2 15 16,1 7 7,2 9 14,0 4 4,-5 4-2,1-4 4,-4-2 1,-5-5 5,-3-3-3,0-8 2,-9 0-1,-6-8 3,-12-3 9,-8-2 31,-10-7 100,-11-5 16,-2 0 5,-10-10-3,-3-4-4,-10-3-1,0-6-21,-1-8-20,7-1-30,15-1-123,13-1-192,16 0-125,20 1-140,14-8-301,2-4-465,10-12 0,7-11 0,7-13 0</inkml:trace>
  <inkml:trace contextRef="#ctx0" brushRef="#br0" timeOffset="11081.8918">8543 1584 1809,'-3'0'120,"3"0"29,-3-3 31,-1 2 24,3-2 11,1 3 4,-3-5 2,1 5 0,2 0 3,0 0-81,0-1-16,0 2-15,0-2-21,0-1-16,2 2 0,6 0 18,9 0 13,12 3 8,15 2 2,13 4 4,11 3-12,4 3-16,-1-1-6,-4 3-6,-9-5-12,-10 3-22,-12-3-14,-12-5-9,-11-1 0,-6-1-11,-7-4 7,0 2 8,0-1 9,0-2 6,0 0 4,-7 3 0,-2 1 6,-10 4 6,-5 6-2,-8 8 5,-5 5-8,-9 9-6,3 6-13,-4 4-4,0-1-4,4-4 1,1-2-6,6-5-6,7-6-5,11-5-8,6-7-4,3-6-9,9-3-34,0-7-85,0 1-156,39-6-821,-27 1 0,2-2 0,13-11 0</inkml:trace>
  <inkml:trace contextRef="#ctx0" brushRef="#br0" timeOffset="11378.6004">9357 1949 2082,'-3'8'155,"-8"8"19,-12 9 20,-11 8 19,-11 6 19,-8 5 12,-1-1 9,0 1 3,3-6 2,8-6-119,9 2-42,8-12-56,12-3-115,7-8-242,6-8-473,4-3 0,7-6 0,4-5 0</inkml:trace>
  <inkml:trace contextRef="#ctx0" brushRef="#br0" timeOffset="12180.159">10104 1690 1760,'-6'0'134,"2"-2"22,-2 1 18,0-1 13,8 1 11,-2-2 11,0 2 13,0-3 2,6-1 4,7-5-96,4 0-31,10-6-24,3-2-15,5 2-13,-1 3-10,-1 2-11,-2 5-13,1 4-2,0 4-3,-1 8 1,-5 10-5,-3 9 3,-10 10 4,-7 4 6,-10 7 6,-11-1 9,-8 3 17,-13 0 13,-6-4 4,-12-5 6,1-3 12,-4-11 12,3-8 2,7-5 3,14-9-4,7-5-10,16-9-19,5-1-11,5-6-3,6 3-6,14-4-12,4 7-14,18-1-11,9 4-6,12 2-4,0 1-2,4 1 3,-6 4-34,-8 2-24,-9 2-49,-11 2-58,-7-1-93,-3-1-194,-7-6-400,-8 1 0,3-2 0,1-5 0</inkml:trace>
  <inkml:trace contextRef="#ctx0" brushRef="#br0" timeOffset="12474.2237">10872 1753 3061,'0'-5'47,"2"1"-5,-2-2-2,0 2 4,1 6 9,-4 10 8,-6 8 2,-4 13 2,-3 1-1,-2 5-42,8-3 1,4-4 6,4-13 12,8-3 1,11-8-5,16-6-7,15-1-2,21-4-4,13-4-17,2-2-70,-7-3-161,-11-17-483,-24 15 0,-17 1 0,-15-2 0</inkml:trace>
  <inkml:trace contextRef="#ctx0" brushRef="#br0" timeOffset="12748.0046">11325 1632 2096,'1'-2'119,"-1"-1"1,0 1 0,0 1 7,-3 1 7,2 11 17,1 10 6,0 16 5,0 15 4,0 19-98,0 12-5,-6 8 4,0 6 2,-5 0-5,2-10-12,2-7-31,-1-15-105,4-19-650,1-5 0,0-14 0,-3-15 0</inkml:trace>
  <inkml:trace contextRef="#ctx0" brushRef="#br0" timeOffset="18908.2922">3158 3352 2062,'0'0'16,"0"0"2,0 1 0,0 1 1,0 2 3,0 1 12,0 7 37,0 3 32,0 4 25,0 8-5,0 7 7,0 8 7,0 5 1,0 7 1,0 4-1,0-5-11,0-7-35,0-4-29,0-13-21,0-11-6,0-7 0,0-8-3,0-6-2,0-9-1,0-9-1,-1-10-2,-7-13-3,-2-11-2,4-3-4,-2-3-6,3 6-3,5 4-7,2 10-1,-1 7 0,6 3-1,-1 4-1,9 3 1,3 2-2,1 2-1,2 6-2,5 3-1,-2 4 0,3 4 0,-1 6-1,-5 8 1,-6 4-1,-8 12 3,-7 6 2,-10 2 4,-4 8 3,-8-3 2,-4 4 3,-1-3 1,3-5 2,6-8 1,9-8 5,5-10 3,4-4-1,0-4 3,4-1-6,5-2-1,12-1-1,10 2-2,12 0-1,6 0-1,0 6-2,-6 4-5,-5 5 0,-11 5-8,-12 5 6,-6 3-1,-6-2 2,-8 3 2,-8 2 1,-8-2 4,-9 2 6,-12-2 9,-9-7-1,-7-4 3,4-6-9,3-4-28,13-8-39,13-8-92,17-9-191,16-6-419,17-7 0,14-9 0,14 1 0</inkml:trace>
  <inkml:trace contextRef="#ctx0" brushRef="#br0" timeOffset="19522.6436">3673 3592 2601,'-9'12'107,"-6"9"9,-5 9 5,1 7 8,4 1 7,6 2 1,4-8 4,8-3 5,8-7 14,1-9-62,6-8-31,4-5-9,4-8 0,1-9-8,-2-4-5,-8-7-13,-5-6-6,-6-2-6,-12 1-14,-9 0-18,-7 6-7,-1 10 0,-4 7-11,3 7-25,10 8-29,7 2-40,4 0 13,10-4 10,11 2 8,8-6 9,7-2 8,8-4 1,-1 1 10,-10 1 26,-10 3 29,-5 2 61,-6 2 0,-1 6-1,-1 6 7,-1 5 9,-6 9 3,0 4 2,0 1 0,3 1 0,3-3 7,2-5-2,3-6 5,0-5 12,5-8-8,0-2-12,2-3-3,0-12-3,1-2-2,-3-6-23,-2-6-61,-6-6-88,-3-2-97,-4-2-93,-1 5-90,-1 2-319,1 12 0,1 11 0</inkml:trace>
  <inkml:trace contextRef="#ctx0" brushRef="#br0" timeOffset="19965.6241">4192 3563 2168,'-1'10'129,"-1"6"6,2 7 2,0 6 0,0 4 2,3-3 0,-1 1 0,1-7 3,-3-4 41,3-4-48,-3-9 12,0-4 8,0-6 2,0-6-1,0-6 2,0-10-6,3-9 1,7-6-2,7 2-43,10 1-59,6 8-30,6 11-17,-5 11-22,-5 3-45,-6 8-32,-5 4-2,-6 3 0,-5 3-1,-5 6 4,1 1 0,-3 1-1,-3 7 4,3 0 12,-3 2 40,3 1-14,-2-3-73,4-5-136,5-13-447,7 0 0,10-8 0,8-3 0</inkml:trace>
  <inkml:trace contextRef="#ctx0" brushRef="#br0" timeOffset="20468.2412">4684 3628 1797,'-6'-7'149,"-3"0"44,-7-1 36,-3 3 49,-6 0 46,-4 6 20,-7 7 9,-6 11 5,3 1 0,9 10-108,9 0-41,13 1-42,13-7-36,13-2-44,7-10-45,10-3-17,10-6-7,5-6-7,-2-4 2,-3-9 3,-12 0-4,-1-12-12,-8-4-10,-6-10-8,-9-5-12,-3-13-4,-12-9-11,-9-3-7,0-6-5,-3 6-5,1 9-4,4 14-3,2 15-11,8 15-1,3 14 15,0 12 2,3 13 9,2 11 12,2 13 13,5 17 12,2 7 6,-1 12 14,-2 4 23,1 0 6,-3-1-35,1-8-116,8-13-266,-5-9-418,-1-18 0,6-13 0</inkml:trace>
  <inkml:trace contextRef="#ctx0" brushRef="#br0" timeOffset="20833.6974">5075 3662 2423,'-10'-2'143,"-7"0"28,-4 1 30,-9 5 12,4 9 7,1 5 8,7 3 7,9 4-1,6-4 5,0-6-104,9-4-27,3-3-22,4-5-27,4-4-11,6-6-9,1-7-5,-2-4-10,-2-5-6,-5 0-8,-6 6-29,-3 5-9,-1 9-23,-4 6-41,5 9-52,3 5-50,-5 3-34,4 0-42,7-6-116,-6-19-305,0 13 0,6-5 0,0-6 0</inkml:trace>
  <inkml:trace contextRef="#ctx0" brushRef="#br0" timeOffset="21708.2383">8073 3419 2252,'0'0'78,"0"0"12,0-3 20,-6 3 21,-6-8 12,-6 4 18,-6-4 4,-11 2 6,-4 0-1,-6-1-31,0 6-45,0 1-13,10 4-19,6 7-18,12 6-12,10 5-16,4 2-3,5 3-1,6 0 0,8 2 0,8-6 4,9-1 3,5-6 1,-2-8 1,4-5 3,-2-6-3,-3-7 1,-4-6-4,-2-4 3,-5-6 0,-9 0-3,-3 1 0,-6 5-2,-5 5-11,-1 9-3,0 1 0,2 10 0,0 7-1,-2 13-4,0 10 3,3 17 2,-3 7-2,-5 5 2,-3 3 7,-2-1 0,-1-8 2,1-6-9,3-9-54,4-14-104,36-13-659,-25-8 0,2-8 0,2-11 0</inkml:trace>
  <inkml:trace contextRef="#ctx0" brushRef="#br0" timeOffset="22102.4238">8326 3455 1039,'0'-3'170,"3"-2"35,3-3 30,3-1 20,5-5 15,10-1 12,7-1 3,8 1 4,9 4 1,-1 5-115,-5 6-54,-4 11-37,-8 12-60,-11 9-46,-6 11-23,-9 4-18,-1 4 1,-4 1 20,-13-7 16,-13-2 7,-9-4 2,-15-4 7,-11-7 29,2-3 28,6-10 4,11-11-16,12-4-38,17-8-103,10-13-241,11-5-275,13-2 0,15-8 0,17-2 0</inkml:trace>
  <inkml:trace contextRef="#ctx0" brushRef="#br0" timeOffset="22351.3214">8947 3350 2132,'-13'0'149,"-1"8"20,-5 7 9,-5 8 9,5 11 12,0 7 5,1 8 4,4-3 0,7 0 2,2-8-138,5-4-40,11-11-86,7-3-107,10-11-585,12-3 0,11-9 0,12-4 0</inkml:trace>
  <inkml:trace contextRef="#ctx0" brushRef="#br0" timeOffset="22804.6002">9429 3156 2117,'3'7'82,"0"11"19,4 14 13,3 15 10,3 17 8,-7 13 4,-3 3 3,0-1 1,-3-4 1,-1-10-45,1-14-38,1-10-56,-1-16-123,0-15-531,0-6 0,2-13 0,-2-11 0</inkml:trace>
  <inkml:trace contextRef="#ctx0" brushRef="#br0" timeOffset="22990.0913">9344 3506 2844,'-3'-8'154,"2"1"18,1-8 7,-2-2 4,10 3 3,16 3-1,17 0-5,25 4-59,27-1-99,20 2-346,0 0-456,-12 1 0,-19 2 0,-21 0 0</inkml:trace>
  <inkml:trace contextRef="#ctx0" brushRef="#br0" timeOffset="23401.6486">10026 3331 2324,'-1'-3'97,"-1"1"4,1-1 21,-1 1 48,2 0 45,0 0 26,2 1 10,2-2 5,4-3 2,11 3-91,7-3-6,6 2-4,1 4-27,0 2-64,-8 9-72,-7 6-47,-7 7-13,-5 4-8,-6 4 0,-11 2 0,-7 3 10,-10 1 11,-8-1 16,-5-4 23,5-2 37,9-11 37,7-3 12,11-11 5,8-3-1,-1-3 4,4 0-9,10 0-15,10 0-71,16-2-87,18 0-133,18-6-193,4 6-359,0-5 0,-9-4 0,-10-5 0</inkml:trace>
  <inkml:trace contextRef="#ctx0" brushRef="#br0" timeOffset="23904.1798">10574 3410 2998,'-1'-2'75,"-5"2"23,-2 0 19,-1 5 9,3 7 9,3 10 7,1 5 2,7 8-1,5 2 5,3-1-74,4-4 2,9-8-19,0-7-17,6-8-11,-1-6-15,3-8-36,-2-7-31,-4-3-30,-5-6-56,-6-7-38,-8-1-23,-4 2-10,-5 3-7,0 9 2,0 5 10,3 8 52,1 8 63,5 14 50,-1 12 68,6 6 63,2 16 60,4 6 14,-1 0 23,-1-2 16,-9-2 9,-8-3-4,-14-3-20,-14-6-8,-8 1-15,-15-4-19,-8-2-43,-4-4-14,-1-8-80,0-6-114,5-11-152,12-45-621,5 20 0,7-13 0,7-10 0</inkml:trace>
  <inkml:trace contextRef="#ctx0" brushRef="#br0" timeOffset="24375.9969">11615 3398 2557,'0'0'59,"0"0"26,2 0 23,4 0 5,8 0 5,13-2-1,13 2 2,7 0-20,5-2-52,-3-1-167,-7-3-178,-15 5-302,-14-2 0,-8 2 0,-2 0 0</inkml:trace>
  <inkml:trace contextRef="#ctx0" brushRef="#br0" timeOffset="24616.1578">11647 3641 2658,'0'3'21,"0"0"32,3 0 24,6 2 7,10-3 3,13-2 2,12-2 0,11-3-18,4-1-53,3-3-148,16-8-493,-28 5 0,-5 3 0,-9 1 0</inkml:trace>
  <inkml:trace contextRef="#ctx0" brushRef="#br0" timeOffset="25139.8411">12424 3284 2590,'-2'-4'123,"2"-1"10,0-1 8,5-4 1,6 0 0,8-1 2,9-1 1,10-1 1,1 2-2,0 9-100,-1-3-21,-5 10-10,-4 5-21,-6 7-18,-3 6-12,-6 7-4,-8 6-2,-6 3 4,-12 7 14,-16 0 4,-9 5 10,-14-1 9,-6-2 20,4-9 27,5-7 20,14-10 32,15-7 34,11-9-6,5-3-9,10-8-6,7 0-8,8-6-10,8-3-12,12-2-40,6 4-43,-1 0-54,-1 6-77,-1 3-56,-2 2-143,-5-22-457,-3 30 0,-3-1 0,1 1 0</inkml:trace>
  <inkml:trace contextRef="#ctx0" brushRef="#br0" timeOffset="25468.1651">13161 3339 1086,'0'6'151,"0"9"27,-4 10 36,-6 6 23,-7 2 8,-5 11 8,-5 0 5,2-8 4,5 0 4,11-7-90,9-9-51,12-3-28,8-8-32,10-1-24,4-8-57,10 0-48,1-3-122,6-14-491,-5 7 0,-3-5 0,-5-4 0</inkml:trace>
  <inkml:trace contextRef="#ctx0" brushRef="#br0" timeOffset="26089.8074">13438 3304 2384,'-2'-6'100,"2"0"-1,0 1-4,-2 2 3,4 0 10,-2 10 10,2 6 6,1 7 10,1 9 7,-2 8-71,1 7 2,0 8 19,-3 2 9,0 5 1,0 0-4,-3-1-6,0-4-6,1 0-9,-1-9-6,0-9-14,2-4-11,-1-11-16,2-4-1,0-8-2,-2-3 0,2-2-1,0-3 9,0 0 1,0-1 5,0 0 4,0 0-4,0 0-2,0 0-4,0 0 1,0 0-4,0 0-4,-1 0-8,1 0-2,0 0-5,0 0-7,0 0 1,0 0 0,0 0-1,0 0-3,0 0-4,0 0 1,0 0-4,0 0 0,0 0-3,0 0 1,0 0-4,0 0-18,0 0-23,0 0-25,0 0-23,0 0-42,0 0-65,0 0-137,0-9-441,-6 9 0,-1-3 0,-9 2 0</inkml:trace>
  <inkml:trace contextRef="#ctx0" brushRef="#br0" timeOffset="27248.0024">7001 4711 1926,'0'1'77,"0"1"12,0-1 6,0 1 2,0-2 3,0 3 13,0 2 15,0 6 8,3 6 3,2 5-61,0 12-13,4 6-10,-1 7 5,2 6 8,-4 2-2,0 1-6,-3 4-14,6-5-5,-3 0-2,1 4-2,1 1 0,2 0-3,-2 2-10,-2 2-2,-3 4 11,-1-2 6,-2 1 6,0 3 0,0 0 3,0 0 1,0 3 2,0 0-1,0 2 0,0-5-6,0 5 1,0-1-3,0-1 3,0 0 4,0 2 4,0 2 1,0 1 2,0 2 2,0 2-3,0 3 6,4 0-11,-4 2-5,0-3-5,3 3-3,-3-3 1,0 2-2,0 3-3,-3 3 9,-1 1 6,-3-1-1,-3-2-1,-2-3-6,3-9-5,1-7-4,7-11-7,-1-12-1,2-9-10,2-10-39,-2-8-77,0-11-89,12-7-294,-9-10-399,0-17 0,7-20 0</inkml:trace>
  <inkml:trace contextRef="#ctx0" brushRef="#br0" timeOffset="27999.4318">7172 6236 2164,'0'0'90,"0"0"6,0-2 3,0 2 9,0 0 10,1 0 5,6 0 4,3 0 4,14 0 4,10 0-73,18 0-11,17 0-3,25 0-1,24 0-2,24 2-5,23 3 4,28-1 0,22 0 1,26 4-2,25-2-1,27-1 5,13-2 1,16-1 4,10-2 1,11-2 2,11-1-3,13 1-2,15 2 3,11 0 1,15 0 1,3 0-5,9 4-3,-9-3-4,-5 5 2,-19 0 4,-13 4 13,-29 0 7,-23 3 2,-30-1-3,-27 3-1,-31-1-1,-25 4 0,-26-2-4,-31-6-10,-35-1-32,-28-3-58,-36-6-106,-28 2-80,-16-4-162,-22 0-467,-11-6 0,-10-1 0,-21-9 0</inkml:trace>
  <inkml:trace contextRef="#ctx0" brushRef="#br0" timeOffset="29902.48">6780 4805 710,'23'0'109,"10"0"25,15 2 24,14-2 19,4 2 17,8-2 20,10 0 8,11-2 9,12 2 4,18-2-66,16 1-30,20 0-11,20-2-9,18-1-6,26 0-8,16-5-12,19-1 0,23 0-2,16-3-2,13-1-4,20 0-6,15-1-11,12 1-15,18-2-12,8 4-9,5-5-4,4 3-9,-5-4-4,-4 6 1,-14-5-1,-9 7 2,-18-4-1,-12 6 3,-14-3-4,-12 1 2,-16 0 1,-13-2-3,-24-2 0,-22-3-2,-25 2-1,-28 1-5,-35 1 1,-23 4-4,-29 3 4,-26 2-2,-25-2-4,-19 5-5,-8-2 2,-13 2-2,0 1-10,0 0-5,0 0 4,0 0 6,-3 0-1,-3 4 2,-7 3 0,1 5 11,-3 5-2,0 3 4,5 6 8,0 7 9,7 12-4,0 12-6,5 18-1,-2 15 2,4 14 0,-1 10-2,8 8 2,2 9-3,0 7 7,1 3 3,2 6 3,-2 1 8,-3 4 4,2 1 9,-3 2 8,0-1 8,2-4 4,-4-5 7,1-6 6,1-8-1,-1-10 0,0-12-3,6-13-2,1-9-12,-2-11-11,0-5-7,-1-10-5,-6-9-12,-4-6-11,0-10-2,-5-7 3,-2-10-5,-13-5 7,-1-5 5,-12-4 3,-14-2 0,-16-3-2,-21 0 2,-31 0-1,-37-4 0,-26 3-6,-38-1 3,-37-3-9,-27 3-9,-36-1 6,-29 0-3,-27 2 4,-16 5 4,-20-4 3,-3 7-3,-17-2-1,-1 3 1,-8 1 0,2-3 2,-3-3 0,12 5 2,6-3-4,23 2 0,18-6-3,33 4-2,19-3 1,34-1-2,25-2 1,35-1-2,19-3-3,32-2 0,28-3-4,25-3 0,28 1 0,23-2 4,24-3-3,15 2 4,14 1-1,8 2 1,9 4-2,2-1-2,1 6 0,1 3-1,1-3-1,-3 3-1,-2 0 3,-3 3-1,-3 1-3,-9 2 1,-2 4 0,-6 4 3,-3 1 0,-3-3 1,1-2-3,4 0-72,5-6-128,4-2-244,-2-8-574,-5-5 0,5-10 0,6-11 0</inkml:trace>
  <inkml:trace contextRef="#ctx0" brushRef="#br0" timeOffset="30456.0392">7959 5664 1552,'-2'0'3,"-2"0"22,-4 2 63,2-2 60,-4-2 45,3 2 34,3 0 33,2-1 12,1 1-2,2 0 18,9-4-2,9 1-20,11-1-59,11 1-62,10 3-48,-1 0-54,-5 2-59,-9 6-20,-9 4 0,-13 4-19,-7 7 0,-6 3-1,-8 1 1,-8 6 2,-17 1 6,-7 2 20,-10-2 29,-2 0 6,10-7 4,12-6 7,14-8-30,8-8-57,10-8-129,21-16-542,-6-5 0,6-5 0,9-10 0</inkml:trace>
  <inkml:trace contextRef="#ctx0" brushRef="#br0" timeOffset="30699.477">8429 5564 2451,'-4'-7'101,"-6"2"15,-4 1 9,-9 1 6,-2 12 1,-4 12 6,1 10 3,6 12 5,6 5 1,11 8-77,5-1-25,8-6-24,12-6-48,7-4-77,10-17-212,4-3-347,2-9 0,0-8 0,-4 1 0</inkml:trace>
  <inkml:trace contextRef="#ctx0" brushRef="#br0" timeOffset="31258.0815">8216 6592 2146,'-2'8'54,"1"6"20,-3 6 8,2 6 2,2 5 3,0 2 3,2-3 1,5-1 8,2-6 20,5-5-11,7-10 6,9-3-14,1-10-7,9-10-3,3-4-1,-5-9-4,-2-7 0,-6-1-6,-12 4-21,-7 4-33,-8 9-22,-3 6-4,0 10 1,0 3 0,0 9 2,3 9-2,1 11 1,2 10-1,8 14 0,3 8 1,7 6 5,-7 3 3,0-1 6,-11-2 6,-3-7 10,-12-5 40,-12-6 35,-9-4 11,-13-7 1,-14 0 3,-8-7-26,-5-4-109,-2-10-139,13-18-727,11-7 0,16-15 0,19-12 0</inkml:trace>
  <inkml:trace contextRef="#ctx0" brushRef="#br0" timeOffset="32230.1771">9349 4739 1403,'0'10'119,"0"7"7,0 4 6,2 10 2,4 1 4,4 12-2,1 9 12,4 10 28,4 16 44,4 11-58,-3 15 8,4 11 4,-3 12 8,-1 5 1,-1 2 0,-7 1-1,-3-4-9,1-3-24,-2-2-42,-4-6-35,2-6-5,-1-4 11,-2-11 4,2-2 4,-2-5 5,4-3 4,-4-6 1,-3-2-2,3-6-1,-2-9-10,-1-10-18,5-6-20,1-8-15,0-6-8,0-7 0,0-6 5,0-3 6,-4-3 5,1-2 6,-2-1 6,-1-1 1,0 2-4,0-2-1,0-6 2,0 0-7,0-1 0,0-5-3,0-2 12,0 0 7,0 0-8,0 0 1,0 0-3,0 0-2,0 0-4,0 0-9,0 0-24,0 0-17,0 0-53,0 0-67,0 0-95,2 0-129,-2-9-771,0 4 0,3-4 0,0-11 0</inkml:trace>
  <inkml:trace contextRef="#ctx0" brushRef="#br0" timeOffset="33575.6452">10472 5325 1071,'-3'0'110,"-4"0"39,0 0 29,-3 0 29,-1 0 22,-2 0 17,3 0 11,-2 0 6,0 0 8,0 0-79,-4 0-9,1 4-27,-3 3-22,-3 5-13,2 1-20,0 5-12,4 3-8,2 2-1,8 2 12,2 1 7,4 0 6,6 5-2,3-3-4,-1 4-13,9 0-3,-1 4 0,4-3 0,-3-4-8,3-2-18,3-8-19,3-7-9,3-4-9,5-4 0,2-2-3,1-2 1,-2-3-5,-6-1 1,-10-3-4,-5-2 3,-3-5 1,-5 0-5,4-4-3,-8-2 1,3-3-2,-6-3 1,0-5 1,0-4-4,0-2 8,-3-1-4,-3-1-2,-1 3 0,-3 1 5,-3 8 7,-1 1 10,-3 7 7,-2 2 6,-2 5 7,1 2 0,1 6 1,0 1 1,5 3 1,1 0-5,3 0-8,1 2-8,1 1-7,1 1-6,-2 0-2,0 2-1,3 2 4,-1-3-2,4-2 0,0 1 0,3 0-2,-2-4 1,2 0 0,0 3-3,-1-3 0,2 0-4,-1 0-3,0 0-15,0 0-41,0 0-73,0 0-96,0 0-71,5 0-146,5-28-542,-1 23 0,3-8 0,-2-12 0</inkml:trace>
  <inkml:trace contextRef="#ctx0" brushRef="#br0" timeOffset="35103.7876">19478 1785 2534,'0'-3'122,"0"-2"27,0 0 11,0-3 4,0 3 3,0 2 3,-3-2-1,-6-1 2,-2-3 4,-8 1-78,-8-1-29,-3 2-25,-6-3-8,-7 6-3,-1 1-6,3 7-2,5 4 1,7 6-2,8 6-1,9 6-8,7 3-5,4 1-1,1 1-1,1 0 0,4-1 3,2-3 1,7-3 3,6-8 6,7-6 2,3-5 2,4-10 0,3-5-2,3-6-4,-2-9 0,-5-5 1,-5-3-3,-11 5-4,-5 5-17,-11 6-6,3 9-3,-4 5 1,-4 7 1,8 10-1,-8 9 0,4 11 1,-1 14-1,-2 5 0,-2 8 13,1 6 5,1-2 3,2-1-4,1-4-1,0-12 2,0-8-50,-2-11-69,2-9-126,0-17-591,0 0 0,0-9 0,9-10 0</inkml:trace>
  <inkml:trace contextRef="#ctx0" brushRef="#br0" timeOffset="35536.2328">19669 1862 1748,'0'-2'124,"0"-3"18,0 5 24,0-2 33,0-1 18,0 3 9,6-5 4,2-1 0,10 0 2,4-4-102,8 5-23,4 0-24,-1 2-40,-5 4-38,1 8-23,-9 5-11,-4 5-2,-10 9 0,-3 9-2,-10 2 0,-13 6 4,-8 5 11,-9-1 14,-10-2 10,-2-1 6,0-10 1,6-10 2,8-11-4,7-9-8,10-7-37,10-10-95,10-15-159,8-23-365,10 0 0,18-11 0</inkml:trace>
  <inkml:trace contextRef="#ctx0" brushRef="#br0" timeOffset="35755.656">20036 1777 1678,'-3'0'84,"-6"0"36,-1 1 21,-5 6 10,-5 9 1,3 9 6,0 9 0,3 7 2,7 3-10,5 0-86,7-4-49,10-5-94,12-10-145,0-8-321,21-5 0,9-9 0,10-5 0</inkml:trace>
  <inkml:trace contextRef="#ctx0" brushRef="#br0" timeOffset="36019.1438">20560 1939 2979,'0'0'51,"3"0"9,1 0 8,6 3 6,3-3 9,13 0 4,13 0-1,11 0 0,11-3-31,4 3-118,3-8-221,-16 4-372,-11-3 0,-20 0 0,-11-1 0</inkml:trace>
  <inkml:trace contextRef="#ctx0" brushRef="#br0" timeOffset="36311.257">20787 1719 1175,'0'-5'183,"-1"-2"5,-1 1 0,1 1 16,-2 2 24,-2 9 17,2 7 12,0 5 3,3 11 2,3 13-151,-3 9-32,3 6-3,-3 5-2,0-1-12,5-1-46,-5-7-78,0-7-186,0-14-411,3-7 0,0-14 0,9-8 0</inkml:trace>
  <inkml:trace contextRef="#ctx0" brushRef="#br0" timeOffset="36880.008">21512 1751 1001,'-1'0'58,"-1"0"27,1 0 47,-2 0 61,3 0 24,0 0 8,7-3 6,7 0 9,7-4 16,12-4-34,8-4-8,9 2-25,-3-1-49,-3 5-63,-6 4-25,-6 7-9,-8 12-7,-6 6-8,-11 12-18,-5 7-11,-11 6-5,-14 3 1,-10 1 1,-7-5 4,-6-5 5,6-4 3,8-7 2,9-10 12,13-6 8,7-2 2,13-9 0,6-1-1,12 0-1,8 0-24,17 0-51,4 2-100,14-5-584,-12 4 0,-1 1 0,-7-2 0</inkml:trace>
  <inkml:trace contextRef="#ctx0" brushRef="#br0" timeOffset="37366.6316">22204 1833 2765,'0'-3'53,"0"1"14,-7 0 16,3 4 21,2 7 8,-1 9 4,6 7 1,10 8 0,4 3 0,12 2-51,12-6 0,8-5-10,-1-9-14,-5-9-19,-9-5-5,-8-11-6,-7-5-18,-4-5-21,-5-5-17,-2-2-4,-5 2-5,-3 4-11,0 5-4,0 8-2,0 10 2,2 13 8,2 12 21,3 19 63,6 16 34,10 12 6,8 5 7,1 6 11,-2-4 8,-9-2 0,-15-4 2,-20-8-4,-17-4-6,-23-3-36,-16-10-14,-18-3-30,-6-17-116,24-15-704,-12-13 0,19-26 0,24-24 0</inkml:trace>
  <inkml:trace contextRef="#ctx0" brushRef="#br0" timeOffset="37662.9945">23592 2017 2320,'0'0'96,"0"0"14,0 0 18,4 0 9,3 0 5,8 0 0,12 0 3,11 0-7,11 0-42,5 0-186,-4-5-582,-3 2 0,-14 0 0,-11-1 0</inkml:trace>
  <inkml:trace contextRef="#ctx0" brushRef="#br0" timeOffset="37864.4335">23660 2173 2254,'0'8'49,"0"1"8,4 0-5,7 0 12,15-2 2,13-3-9,16-4-31,12-4-63,15-3-168,-8-5-271,-2-3 0,-5-7 0,-9-2 0</inkml:trace>
  <inkml:trace contextRef="#ctx0" brushRef="#br0" timeOffset="38247.8426">24271 1774 1569,'-3'-2'70,"3"0"58,0 0 37,-1-1 8,6-2 12,6 0 11,11-4 9,7-3 7,13 4 3,6 1-46,2 5-25,-9 4-59,-7 5-39,-14 6-14,-10 6-10,-7 5-12,-9 7-8,-10 6-6,-10 1-3,-7 5 0,-6 0 1,4 0 2,8-5 3,9-8 5,12-3-2,6-8 5,2-6 1,13-5-1,6-5-18,18-2-52,14-4-134,4-9-474,12 2 0,8-5 0,-6-6 0</inkml:trace>
  <inkml:trace contextRef="#ctx0" brushRef="#br0" timeOffset="38508.0015">25062 1762 1980,'-1'0'30,"-3"5"24,-4 6 14,0 12 6,-4 6 4,0 10 5,0 4 2,1 0 7,6 0 12,3-6 5,4-2-24,8-9-13,5-3-9,12-7-19,8-10-71,13-3-187,4-3-342,-1-9 0,-5-7 0</inkml:trace>
  <inkml:trace contextRef="#ctx0" brushRef="#br0" timeOffset="38778.4928">25372 1838 2681,'-3'0'36,"3"-1"18,-6 4 19,-1 9 7,0 8 3,-1 18 2,2 12 1,0 14 5,0 8 2,1 5-23,1-1-9,-2-5-18,-1-8-17,0-8-7,4-9-4,-3-8-17,2-7-91,7-13-607,-9-6 0,-5-7 0,-1-8 0</inkml:trace>
  <inkml:trace contextRef="#ctx0" brushRef="#br0" timeOffset="39724.1595">19006 2672 202,'-3'-1'0,"0"0"-17,3 1-20,-4-2 0,4 4 0</inkml:trace>
  <inkml:trace contextRef="#ctx0" brushRef="#br0" timeOffset="41314.8437">20425 1068 108,'0'-3'1,"0"1"8,0-1 18,3-1 20,-3 2 20,0 0 15,0 1 9,0-1 3,0 2 0,0 0 2,0 0-1,0 0-11,0 0-24,0 0-35,0-1-51,0-1-46,0 2-9,0-1-79,1 2 0,1 2 0,-2 4 0</inkml:trace>
  <inkml:trace contextRef="#ctx0" brushRef="#br0" timeOffset="43237.6398">19829 3410 786,'0'-2'64,"0"2"22,0 0 18,0 0 12,0 0 5,0 0 10,0 0 18,-2 0 11,2 0 10,-3 0-20,2 0-16,-1 0-8,-2 0-13,-1-2-8,-4 2 10,-3-1 3,-9-2-6,0-1-2,-3 2-4,-5 2-13,1-2-12,1 4-10,0 8-3,4 4-3,5 4-11,6 9-12,7 2-9,4 0-6,11 0-3,1-4 0,7-2 5,3-9 4,5-7 3,-1-3 3,-2-5-5,0-7 0,-4-3-4,-3-5-5,1-4-6,-5-1 1,-1 0-5,-7 6-15,-2 3-18,-2 5-7,0 5 2,0 6-1,3 12 3,-2 10 4,4 12 1,-1 12 1,2 5-1,-4 1 8,4-4 12,-5-2-6,1-6-39,-1-10-81,4-8-141,7-11-410,-8-6 0,7-8 0</inkml:trace>
  <inkml:trace contextRef="#ctx0" brushRef="#br0" timeOffset="43469.9704">19979 3568 1514,'0'-10'159,"0"0"-7,0-1 4,0 3 9,0 2 12,0 9 6,3 8 1,8 4 2,4 2 4,12 6-149,12 3-8,6-3-11,-3-2-88,0-4-144,-14-22-367,-10 12 0,-6-4 0,-3-3 0</inkml:trace>
  <inkml:trace contextRef="#ctx0" brushRef="#br0" timeOffset="43688.0864">20268 3462 1830,'-7'12'90,"-2"9"4,-4 13 2,-3 9 3,-1 3 3,-4 10 1,-1-5-5,-1 2-16,2-4-57,8-10-188,5-21-328,8 3 0,5-13 0,11-8 0</inkml:trace>
  <inkml:trace contextRef="#ctx0" brushRef="#br0" timeOffset="44031.7072">20507 3632 1987,'-12'0'56,"3"0"19,-7 6 16,2 6 15,2 5 5,9 9 5,0 3 4,8 0-4,8-1 2,1-2-32,8-6-9,2-3-2,0-10-8,-1-5-15,-2-4-3,-1-5-16,-5-8-32,-2-7-48,-7-5-22,0-15-38,-4-5-41,-2-7-31,-3 6-12,-3 7-4,-2 15-20,-1 6-93,-1 17-67,-3 8 0,6 2 0,6 4 0</inkml:trace>
  <inkml:trace contextRef="#ctx0" brushRef="#br0" timeOffset="44318.187">21023 3263 2054,'3'-11'130,"-3"0"1,3-1 0,1 2 32,-1 8 13,-2 14 5,5 11 2,2 14-1,1 18 0,-5 14-113,7 9-15,-1-3 2,-1-3-2,-3-7-39,1-12-34,-4-9-68,-3-10-119,11-14-483,-12-4 0,-1-12 0,2-5 0</inkml:trace>
  <inkml:trace contextRef="#ctx0" brushRef="#br0" timeOffset="44489.3736">20999 3652 2344,'-3'-4'88,"3"2"27,0-3 1,-1 2 5,7-3 1,12 2-16,14-3-77,22-10-240,9 5-355,11-3 0,0-2 0</inkml:trace>
  <inkml:trace contextRef="#ctx0" brushRef="#br0" timeOffset="44863.7">21519 3427 1928,'0'-2'48,"0"-1"14,0 0 30,1 0 11,8 0 13,9-4 21,12-1 5,11 0 2,9 2 1,0 2-56,-6 4-10,-9 8-22,-11 6-24,-15 7-10,-7 8-13,-11 4-23,-14 8 1,-12 1 3,-8 2 0,-8-1 11,7-6 11,10-8 10,18-8 8,10-4 8,14-9 7,9-1 3,11-6-9,12 2-20,18-3-32,5-4-71,6-7-128,-2-7-413,-9 3 0,-7-2 0,-15-4 0</inkml:trace>
  <inkml:trace contextRef="#ctx0" brushRef="#br0" timeOffset="45289.5713">22090 3522 2224,'0'0'37,"-3"1"19,3 6 10,0 4 7,-4 5 5,4 2-2,0 7 7,7-4 1,6-1 15,6-6-10,8-7-6,8-2-16,1-8-10,2-6-9,-7-11-9,-7-1-10,-6-4-10,-9-4-1,-6 3-14,0 6-20,-3 8-7,0 7-3,-3 6 4,3 13 9,0 11 9,3 11 13,7 12 21,7 10 11,12 8 8,7 2 13,9-1-1,-6 2 0,-9-6-1,-17-9-4,-15-6-2,-25-2-1,-24-4-16,-23-3-12,-22-3-55,-15-7-140,0-19-554,9-3 0,25-21 0,33-20 0</inkml:trace>
  <inkml:trace contextRef="#ctx0" brushRef="#br0" timeOffset="45596.6268">23504 3506 1322,'0'-4'112,"0"0"40,1 0 18,-1 1 11,0 3 6,2 0 26,9 0 6,11-3 3,15 0 2,13 1-72,13-2-87,3-1-144,8-7-549,-17 6 0,-13-2 0</inkml:trace>
  <inkml:trace contextRef="#ctx0" brushRef="#br0" timeOffset="45792.5611">23577 3655 2075,'0'5'39,"6"-1"6,11 2 1,13-4-6,17 2-51,25-16-174,6 3-224,3-3 0,1-3 0,-6-9 0</inkml:trace>
  <inkml:trace contextRef="#ctx0" brushRef="#br0" timeOffset="46176.8364">24298 3288 1463,'0'-1'73,"0"-1"34,0 1 7,4-6 3,3 0 4,9 1 12,10-3 11,9-2 13,6 2 0,0 4-49,-8 2-24,-7 5-30,-11 6-6,-8 8-3,-10 6-2,-7 8-11,-8 6-12,-3 0-9,-2 0 0,-2-2 2,11-2 3,3-9-1,6 0 3,6-8 2,12-1 0,11-2-3,13-7-19,8-1-60,15-4-79,4-4-106,-13-17-294,0 10 0,-8-11 0,-9-10 0</inkml:trace>
  <inkml:trace contextRef="#ctx0" brushRef="#br0" timeOffset="46435.9171">24915 3238 972,'0'-1'63,"0"1"43,-5 4 43,-2 7 23,-2 7 8,-2 10 7,-3 8 2,3 3 4,2-2 7,5-2-14,1-6-23,11-6-32,7-7-38,17-3-19,11-5-8,16-5-6,7-3-18,2 0-66,-1-8-165,-9-21-413,-18 20 0,-15-9 0,-12-3 0</inkml:trace>
  <inkml:trace contextRef="#ctx0" brushRef="#br0" timeOffset="46632.6979">25329 3307 2073,'-3'2'107,"0"8"18,-3 9 6,0 10 3,1 10 1,4 18 1,-1 6 1,2 6 1,0-2-8,2-2-67,-2-9-79,0-5-87,9-15-535,-9-4 0,-3-9 0</inkml:trace>
  <inkml:trace contextRef="#ctx0" brushRef="#br0" timeOffset="47394.3454">21937 4705 1537,'-9'-5'90,"2"2"26,0 0 7,1 0 2,6 3 5,3 0 16,3-3 6,4-2 8,9 1 2,10-4-52,7 2-36,5 0-25,0-2-9,-3 5-8,-5 3-6,-12 7-14,-12 6-3,-6 10-7,-7 1 0,-11 11 0,-8 1 0,-5 6 0,-9-5 2,7 1 6,5-3 2,8-8 3,11-6 7,6-4 10,10-7 0,12-6 2,10-4-3,11 0-5,12-7-28,6-3-71,8-5-193,-7-11-330,-5 5 0,-7-4 0</inkml:trace>
  <inkml:trace contextRef="#ctx0" brushRef="#br0" timeOffset="47925.2383">22536 4688 1878,'-6'0'59,"1"3"30,-4 6 10,1 3 7,3 6 8,2 9-2,6-1 1,4 3 12,11-3 14,3-3-18,11-9-22,3-5-28,1-7-6,-4-4-8,-1-4-9,-2-5-9,-4-6-5,-5-4-19,-7-3-16,-2-1-11,-7 2-4,-1 7-9,-3 5-2,0 8 1,0 3 6,0 10 15,0 7 6,0 7 11,2 13 10,2 9 10,6 9 12,6 3 16,9 4 7,2-3 4,-1-2 5,-5-6 4,-11-2 7,-9-6 3,-15-4-6,-10-6-9,-12-7-11,-8-2-10,-13-5-9,-2-9-5,-4-6-19,9-1-34,6-10-45,18-5-62,16-9-133,40-13-513,-3-3 0,22-2 0,10-5 0</inkml:trace>
  <inkml:trace contextRef="#ctx0" brushRef="#br0" timeOffset="48192.5278">23771 4734 1662,'0'-4'165,"0"1"15,0 1 21,0-3 22,7 2 4,9-3-1,11 0 1,15-4-2,12 3-19,8 1-178,1-1-123,-9 0-152,-10-10-398,-17 16 0,-9-1 0,-15 4 0</inkml:trace>
  <inkml:trace contextRef="#ctx0" brushRef="#br0" timeOffset="48386.1962">23869 4861 2596,'3'4'39,"3"-2"3,8 1 3,13-2-1,14-5 0,19-3-36,13-3-72,19-8-185,-10 3-252,-4-5 0,-13 3 0</inkml:trace>
  <inkml:trace contextRef="#ctx0" brushRef="#br0" timeOffset="48785.5156">24565 4530 1088,'0'-2'135,"0"1"37,0 0 22,0-1 10,6-6 7,5 1 5,8 3 2,2-3 2,7 1 0,2 6-95,-1 0-38,-7 4-35,0 9-23,-10 2-9,-8 2-6,-2 9-4,-8 0-1,-11 4-3,-7 2 4,-12 1-1,-5-4 1,7 0-2,6-6 1,11-5 2,11-5 3,10-4 4,12-3 1,13-2 0,13-2-11,15-2-25,13 0-59,5-4-170,-3-9-359,-7 6 0,-11-4 0,-15-6 0</inkml:trace>
  <inkml:trace contextRef="#ctx0" brushRef="#br0" timeOffset="49039.9988">25147 4538 1286,'0'-2'84,"-5"2"24,-2 2 26,-7 5 15,-2 8 3,-4 9 4,5 8 3,3-1 6,8 4 4,5-6-55,12 0-17,7-3-24,10-7-17,11-4-12,10-6-8,5-4-40,4-5-118,3-14-449,-18 4 0,-12-5 0,-13-6 0</inkml:trace>
  <inkml:trace contextRef="#ctx0" brushRef="#br0" timeOffset="49226.3835">25455 4562 1255,'-1'-2'77,"-2"1"50,1 7 40,2 6 16,-1 10 4,2 15 1,-1 10 1,0 10 0,2 4-1,2 3-36,-1-4-45,-1 0-76,-1-11-116,28-9-506,-31-3 0,-5-10 0</inkml:trace>
  <inkml:trace contextRef="#ctx0" brushRef="#br0" timeOffset="50271.7992">22540 6078 1962,'0'0'96,"0"3"27,0 3 15,0 3 13,0 6 10,-2 6 4,-1 3 7,1 2 4,1 3 7,1 2-44,0 0-39,8-5-17,1-8-2,10-6-1,6-6-4,5-7-2,5-8-6,-1-4 0,1-4-6,-7-7-6,-5-2-7,-6-5-9,-10 1-13,-4 2-9,1 4-10,-4 5-6,0 9-5,0 6-3,0 1-1,0 6 1,0 5-1,0 9 3,0 4 4,0 12 2,4 6 5,2 10 7,4 5 9,5 3 4,2 3 6,-4-2 11,-4-2 7,-7-3 7,-4-4-2,-7-8 7,-4-4 0,-4-11 2,-7-2-2,-9-6-1,-6-7-8,-5-4-6,-3-4-9,-3-2-10,-1-2-5,8-4-6,6-1-21,8 0-69,20-8-76,6-1-119,15-9-668,9 2 0,11-11 0,10-8 0</inkml:trace>
  <inkml:trace contextRef="#ctx0" brushRef="#br0" timeOffset="50573.5055">23681 6074 1957,'-7'-2'74,"0"0"36,0 2 39,1 0 36,6 0 19,0-3 13,10 1 1,6-2 3,12-2 0,16-3-48,19-1-32,0 2-72,3 1-113,-5-2-207,-18-21-477,-16 23 0,-10 4 0,-13-1 0</inkml:trace>
  <inkml:trace contextRef="#ctx0" brushRef="#br0" timeOffset="50778.135">23798 6154 1609,'-7'8'58,"1"4"44,-1-4 29,4 1 9,7-2 2,15-7 2,13 0 1,15 0-1,10-2-23,15-3-129,24-8-537,-28 6 0,-4-5 0,-12 0 0</inkml:trace>
  <inkml:trace contextRef="#ctx0" brushRef="#br0" timeOffset="51083.3836">24614 5865 1244,'0'-4'134,"0"0"34,0-2 18,0 0 7,0-1-2,0 6 14,3 0 17,0 3 11,2 11 1,1 10-101,1 6-30,-2 9-33,-4 4-18,-1-1-13,3 0-11,0-7-59,0-1-107,12-13-515,-4-2 0,1-9 0,6-6 0</inkml:trace>
  <inkml:trace contextRef="#ctx0" brushRef="#br0" timeOffset="51846.2845">24975 5806 941,'0'0'91,"0"0"17,0 0 18,0 0 13,0 0 5,0 0 12,0 0 18,0 0 14,0 0 12,0 0-51,0 0-15,0 0-4,0 0-4,0 0-8,0 0-2,0 0-11,2-2-18,2-3-13,4 0-12,2-3-10,-1-1-16,2 2-12,1-1-12,0 1-6,-1 0-3,5 0 0,-4 4-1,6-2-3,-3 2-3,-1 3 0,-1 1 0,-1 6 3,-3-1-3,2 9 2,-4 5 0,-4 2 0,-3 2 4,-7 5 9,-2 0 10,-8 3 12,-8 6 4,-7-2-1,2 3 1,4-4 1,7-2-1,8-7 0,8-6 4,3-6 6,3-8-4,6-2-9,12-4-4,11-4 1,16 1 3,11-3-2,13-2 0,-1 3 3,-6 3-8,-16 0-22,-13 2-23,-15 0-6,-15 0-8,-6 0-14,0 0-29,0 0-18,0 0-35,0 0-100,0-3-137,0 0-265,0 1 0,-1 2 0,-5-1 0</inkml:trace>
  <inkml:trace contextRef="#ctx0" brushRef="#br0" timeOffset="52843.459">10451 6842 1299,'0'-10'109,"1"-2"47,-1-2 44,2-4 48,-4 4 36,2 2 32,2 2 4,-2 4-8,0 3 4,0 2-67,0 8-31,0 10-42,1 12-44,1 11-47,2 15-37,-3 8-30,1 6 5,0-3 6,-4-1-3,-5-11-4,-2-4-3,-4-11-41,2-10-43,2-9-41,7-8-279,0-7-420,6-9 0,5-12 0,12-11 0</inkml:trace>
  <inkml:trace contextRef="#ctx0" brushRef="#br0" timeOffset="53729.4639">10736 6880 1328,'0'0'138,"2"0"36,-2 0 30,0-5 28,4-3 18,3 0 11,6-6 4,4-4 1,11 1 0,1 3-87,4 1-49,5 7-38,-4 0-33,-4 12-30,1 3-27,-7 10-22,-5 4-3,-5 8-1,-7 5 3,-4 3 14,-3 2 16,-12 3 30,-9 3 23,-13-1 16,-10 2 18,-4-7 16,1-4 0,8-8 13,13-6 39,10-10-2,7-9-15,9-7-24,-3-5-23,-1-7-12,3-5-11,1-3-5,0 3-3,5-1-9,4 5-44,7 0-14,5 8-1,13 0-3,3 1 4,8 2-2,8 2 2,1 1 0,-1 2 4,-2 2-4,-5 1 0,-6 2 2,-7 2 1,-8-2 1,-2 2-3,-7 0 2,-2-3-2,-5-1 1,-3 0 2,-1 0-1,-2-2 1,-2 0-1,1 1-1,-1-1-1,-1 0 0,0-1-3,0 2 4,0-2-1,0 0-6,0 0 0,0 0 0,3 0 3,-3 0-2,1 0 2,-1 0 3,0 0 1,2 0-1,-2 0 1,0 0 3,0 0 0,1 0 0,-1 0-2,0 0 2,0 0-3,0 0-3,0 0-1,0 0-2,0 0-17,0 0-29,0 0-35,0 0-54,0 0-75,0 0-166,23-4-569,-20 4 0,-2-2 0,3 0 0</inkml:trace>
  <inkml:trace contextRef="#ctx0" brushRef="#br0" timeOffset="55059.9587">12636 4550 1128,'-3'-2'131,"3"-2"50,0 1 31,-3 0 9,3-1-2,0 3 4,0 2 8,0 6 3,3 7 2,0 5-91,3 8-36,1 3-50,4 5-27,-2 4-4,6 2 14,-2 8 4,4 5 1,-5 10 6,0 7 4,-5 4 7,0 7 6,-4 4 12,0 0 6,-3 5 1,0-1-4,0 4 1,0-1 0,0 3-1,0 1-3,0-2-1,1 0-2,2 2-4,-3-2 2,6-2 7,-5-1 3,2-4-9,-3-6-5,5-2-4,-2-5-5,0 0-5,2 1-4,1 1-6,-1 0-10,2-2-12,-1-3-8,0-8 3,-3-8 7,2-9 5,0-12 4,-2-5 2,0-6 4,-1-5 9,-1-4 3,-1-1 2,0 2 0,2-1 1,-4 3-10,2-3-7,0 2-3,-1 0 3,1-4-3,-2-3-5,1-3 2,1 0 5,0-6-1,0 2 1,0 3 5,0 2-5,0 3 2,-2 3-7,1 4 2,-4 0-6,3-2-7,-2 2-9,1-6 1,2-1-9,1-4 4,0 4 18,-6 0 4,3 8 9,-3 8 0,-5 4 5,2 1-4,1 6 2,2-1 0,-1-8 3,3-6-4,1-6-6,0-6-21,-1-9-108,3-3-47,-1-5-71,1-9-92,-2-6-140,3-14-756,0 3 0,0-3 0,7-8 0</inkml:trace>
  <inkml:trace contextRef="#ctx0" brushRef="#br0" timeOffset="56862.5887">13725 6834 262,'0'0'-4,"0"-2"-47,0 2 0,0 0 0,0 0 0</inkml:trace>
  <inkml:trace contextRef="#ctx0" brushRef="#br0" timeOffset="57591.6083">13725 6829 469,'0'0'80,"0"0"12,0-1 4,0 1 3,0 0 2,0 0 4,0 0 2,0 0 2,0 0 7,0 0-49,0 0-23,0 0-10,0 0-1,0 0 1,0 0 9,0 0 5,0 0 9,0 0 8,0 0 0,0 0-5,0 0-9,0 0-21,0 0-35,2 0-21,-1 0-23,-1 0-20,2 0-14,-1 0-11,-1 0-5,0 0 16,0 0 30,0 0 45,0 0 57,0 0 35,0 0 29,0 0 19,0 0 12,0 0 2,0 0 1,0 0-16,0 0-25,0 0-26,0 0-23,0 0-21,0 0-14,0 0-7,0 0-6,0 0-3,0 0-2,0 0 1,0 0 0,0 0 2,0 0-1,0 0 1,0-1-2,0 1-1,0-1-2,0 1 1,0 0 0,0 0-3,0 0 0,0 0-2,0 0-3,0 0-4,0 0-4,0 0-8,0-2-25,0 2-44,0-3-33,0 2-5,0-2-7,0 1-26,0 0-25,2 2-23,-2 0-23,4 0-48,-3 0 0,1 2 0,0-2 0</inkml:trace>
  <inkml:trace contextRef="#ctx0" brushRef="#br0" timeOffset="61687.9626">26378 1621 971,'0'-3'3,"1"2"22,-1-1 15,0 0 17,0 2 28,0 0 23,0 0 7,0 0 8,-1 2 7,1 4 9,0 3 4,-2 8-16,2 9-6,3 6-12,0 8-23,0 11-13,2 10 1,-2 13 1,1 12 5,-4 7 6,0 10 0,-4 1 5,-4 11 0,-1-3 16,-1 9 12,-1 2 4,1 3 0,3 2-2,6 5-11,-1 4 0,2 3-1,0 3 3,0-2 4,0 3-10,0-3-7,0-2-9,0-1-3,0-4-5,3-4-1,2-1-13,0-3-1,2-3-11,5-2-13,-1-3-10,-1-4-11,2-7-3,-4-5 3,-5-8 3,0-6 6,-1-7 5,-4-8-5,-1-6-2,1-6 3,1-10-1,-2-4-1,1-7 0,1-6-8,1-10-6,0-7-5,0-5-17,0-8-59,1-6-65,2-3-67,2-9-108,3-10-115,0-15-432,1-2 0,1-12 0,7-15 0</inkml:trace>
  <inkml:trace contextRef="#ctx0" brushRef="#br0" timeOffset="62683.6169">27513 2222 824,'0'-3'96,"0"0"36,0 2 28,0-6 4,-2 1 4,-3 0 19,-1 3 20,-4-5 27,-7 4 12,-2 2-40,-4 0-12,-6 1-24,-1-1-22,-1 4-5,-2 3 2,1 2-18,2 6-13,4 6-20,5 8-10,9 2-24,5 4-17,4 1-9,6-2-3,4-1 6,4-2-5,4-6-1,5-2 2,2-8-3,5-4 0,-1-7 1,-3-4 2,5-6-3,-1-4-4,-1-5-7,-1-9-3,-4-3 2,-4-7-9,-6 6-3,-6 4-6,-3 7-10,-2 6-9,-2 11 0,2-2 5,2 10 2,-4 10 8,2 10 0,0 10 2,0 17-2,0 7 3,3 6 8,3 3 6,-3 0-3,4-9-2,-3-8 5,-2-7-10,-2-12-7,0-8-29,0-8-16,0-8-84,1-4-174,-1-24-459,3 1 0,1-9 0,10-17 0</inkml:trace>
  <inkml:trace contextRef="#ctx0" brushRef="#br0" timeOffset="63091.8566">27747 2297 1534,'0'-7'116,"0"0"-8,0 1 20,3-2 11,0 4 8,3 2 3,8 1 6,5 1 2,1 0 2,7 0-107,-3 0-10,0 3 5,-4 6-32,2 2-62,-4 9-44,-3 2-20,0 3-10,-9 0-6,-3 4 12,-10-2 18,-6 4 13,-9-2 23,-8 2 19,-13-2 56,2-3 38,-2-3 16,12-3 8,8-8-12,12-3-74,8-7-93,6-16-345,8 2 0,6-10 0,9-8 0</inkml:trace>
  <inkml:trace contextRef="#ctx0" brushRef="#br0" timeOffset="63375.3124">28244 2152 1676,'-6'0'92,"-9"1"29,-8 6 20,-10 10 9,-3 7 5,-6 10 4,4 8 2,7 6 1,8 0 3,14 0-56,4-2-40,13-9-26,7-2-18,9-10-17,8-4-74,14-10-65,16-6-476,-6-4 0,-1-6 0,4-9 0</inkml:trace>
  <inkml:trace contextRef="#ctx0" brushRef="#br0" timeOffset="63612.756">28628 2375 2316,'0'-2'100,"0"1"-7,1-2 18,8-1 4,6-1 0,9 3 3,12-2 0,10 1-6,6-2-36,4-3-238,-5-10-460,-9 12 0,-15 0 0,-7 0 0</inkml:trace>
  <inkml:trace contextRef="#ctx0" brushRef="#br0" timeOffset="63917.1591">28778 2131 624,'0'-7'94,"0"-1"17,0 1 2,0 2 24,0 2 29,0 9 21,3 8 21,-1 10 17,-1 12 8,1 10-57,-1 6-33,-2 7-16,1-2 0,0-2-24,1-4-30,-1-8-46,0-8-127,3-18-454,4 1 0,4-7 0,8-9 0</inkml:trace>
  <inkml:trace contextRef="#ctx0" brushRef="#br0" timeOffset="64295.703">29139 2271 1006,'0'-5'69,"3"-1"15,5-2 1,5-2 24,2 1 15,9-1 7,8 2 11,6-1 6,5 5-1,-4 1-58,-2 6-24,-9 8 0,-16 7 1,-9 11-16,-12 6-3,-12 10 0,-12 1-6,-9 1-7,-7 1 3,6-7 5,8-7 10,13-9 1,14-7 1,8-7 6,9-4-9,14-3-9,13-3-37,18-1-71,30-5-183,2 2-277,3-6 0,-11-1 0</inkml:trace>
  <inkml:trace contextRef="#ctx0" brushRef="#br0" timeOffset="64825.5547">29699 2290 1662,'-3'0'36,"-2"5"20,-1 6 8,0 8 1,3 2 5,-1 6 7,4 1 15,7-3 11,2-4 16,5-4 7,6-6-16,4-5-17,4-3-1,1-3-2,-1-6-6,-2-3-10,-2-5-15,-7-6-23,-4-3-16,-2-5-20,-5 4-11,-3 7-22,-2 5 1,1 7 1,-2 10 6,0 7 3,4 8 3,1 12 15,2 8 2,5 9 13,3 3 11,2 4 25,1 0 0,-3 0 2,-6-3 6,-3-4 13,-16-3 5,-12-5 2,-15-4-2,-11-2-13,-11-4-5,-1-6-9,3-6-33,10-9-47,11-8-117,15-12-49,21-19-451,1-4 0,16-6 0,15-13 0</inkml:trace>
  <inkml:trace contextRef="#ctx0" brushRef="#br0" timeOffset="65047">30486 2448 2075,'7'-4'74,"2"0"5,5-1 2,7-3-1,9 2-9,8-1-55,8 2-89,1-10-407,3 10 0,-12 2 0,-10-1 0</inkml:trace>
  <inkml:trace contextRef="#ctx0" brushRef="#br0" timeOffset="65233.8245">30575 2562 1375,'0'6'55,"0"2"30,4-3 9,8-1 2,12-4-11,14-2-70,16-10-376,9 3 0,8-2 0</inkml:trace>
  <inkml:trace contextRef="#ctx0" brushRef="#br0" timeOffset="65655.212">31291 2244 972,'-3'-2'47,"1"2"48,1 0 15,-1-3 22,7-1 20,4 2 18,3-4 18,9-2 8,3 2 5,3 1-8,0 0-37,-1 4-48,-3 5-14,-1 6-24,-8 7-19,-4 2-13,-5 6-19,-11 3-4,-14 1-2,-16 2 3,-13 2 1,-10-2 1,6-2 0,6-3 3,20-6 9,18-2 13,12-1 6,14-5-1,13-4 2,14 4-5,11-7-28,13-3-51,8-2-124,-3-11-482,2 6 0,0-3 0</inkml:trace>
  <inkml:trace contextRef="#ctx0" brushRef="#br0" timeOffset="65915.5137">32027 2251 1470,'-8'0'78,"-8"3"18,-8 2 19,-8 7 14,2 2 15,-1 9 11,8 3 4,3 0 3,14 1 0,3 0-34,3-3-41,3-1-19,5-5-7,11-4-10,13 0-24,15-11-48,13 0-110,13-6-457,-9 0 0,-9-8 0</inkml:trace>
  <inkml:trace contextRef="#ctx0" brushRef="#br0" timeOffset="66241.6419">32307 2260 1624,'0'-1'97,"-2"1"6,2 0 38,-3 0 18,-1 4 14,-4 9 6,-1 6 2,0 12 1,3 9 1,0 10-87,1 6-7,1 7-10,1-2-35,2 2-19,-1-4-13,1-2-3,1-8-1,0-7 2,0-6 0,0-4-3,0-7 2,0-6 2,0-5 2,0-4-10,0-5-54,0-3-139,-3-15-451,-2 9 0,-1-6 0,3 0 0</inkml:trace>
  <inkml:trace contextRef="#ctx0" brushRef="#br0" timeOffset="70283.8274">27673 3875 1760,'-7'-4'121,"-2"-1"22,-5-4 11,-2-2 21,-1-1 18,-1 3 8,3-2 17,0 2 12,3 1 5,0 4-93,1 2-20,-6 2-11,-2 2-4,-11 5-9,-7 6-14,-1 5-4,3 7-15,5 5-12,9 1-5,14 1-3,5-1 0,11-5-1,9-4 0,8-7-3,5-8 6,10-5-1,1-7 3,0-5 1,-4-7-2,-2-4-4,-6-3-15,-3-1-18,-10 1-8,-3 4-8,-8 2-12,-4 4-13,1 6-11,-3 5 1,0 0 1,0 6 7,0 7 11,0 6 12,0 8-1,0 15 9,0 7 0,0 6 11,0 3 6,0 0 0,0-5 2,0-4-7,0-13-24,0-4-95,6-9-164,-1-19-591,3 2 0,2-7 0,2-9 0</inkml:trace>
  <inkml:trace contextRef="#ctx0" brushRef="#br0" timeOffset="70697.9721">27977 3909 2650,'0'-4'113,"0"1"8,0-2 5,0 0 14,3 4 11,3-1 10,5-1 4,7 2 4,6 0-2,6-1-92,-3 2-25,5 4-21,-4 6-22,-5 7-29,-5 4-13,-9 7-9,-3 1-1,-6 1-1,-9-1 8,-12 2 5,-3 0 2,-12-2 16,-8 0 18,-1-3 13,6-8 4,4-4 0,11-8-24,12-5-85,12-12-184,9-13-428,12-5 0,14-10 0,14-10 0</inkml:trace>
  <inkml:trace contextRef="#ctx0" brushRef="#br0" timeOffset="70949.6905">28402 3867 2972,'-29'6'64,"-11"7"9,-9 7 1,-5 8 3,16 5 6,16 1 2,16 4 0,9-3 0,14-2 1,8-3-51,5-5-14,9-7-63,10-10-174,5-7-480,1-1 0,9-7 0,5-5 0</inkml:trace>
  <inkml:trace contextRef="#ctx0" brushRef="#br0" timeOffset="71364.9219">29037 3644 1882,'0'0'84,"0"0"62,1 3 34,-1 10 14,0 7 6,0 17 4,0 13 1,0 14 1,0 2 1,0 1-78,0-3-10,0-8-66,0-9-53,0-10-86,2-13-168,-2-11-439,1-9 0,1-6 0,1-8 0</inkml:trace>
  <inkml:trace contextRef="#ctx0" brushRef="#br0" timeOffset="71559.0573">28930 3984 2092,'0'0'140,"0"0"17,0 0-2,0 0 7,6-3 4,7 2-6,7 1-49,12-3-115,13-3-84,27-10-522,-15 9 0,2-6 0,-2 1 0</inkml:trace>
  <inkml:trace contextRef="#ctx0" brushRef="#br0" timeOffset="71934.0074">29397 3845 2064,'0'0'123,"0"-3"3,0-1 5,4 0 4,5 1 8,6-4 3,6 4 4,3 2 0,2-2-1,-2 7-108,-6 2-28,-2 5-9,-7 4-7,-4 6-5,-5 2-7,-6 3 0,-9 0 3,-5 2 0,-2 1 2,-5 0-2,4-2 16,11-1 8,6-5 5,8-5 5,10-3 1,9-5-5,10-4-25,13-1-82,13-7-198,2 0-313,3-2 0,-4-4 0,-7-5 0</inkml:trace>
  <inkml:trace contextRef="#ctx0" brushRef="#br0" timeOffset="72143.7258">29858 3878 1817,'0'0'56,"0"0"30,2 0 18,5 4 9,4 3-2,7 6 3,9 5 0,12 0-7,5 6-67,7-9-209,-12 0-329,-3-4 0,-14-4 0,-11-4 0</inkml:trace>
  <inkml:trace contextRef="#ctx0" brushRef="#br0" timeOffset="72365.1706">30117 3838 1441,'-6'15'93,"-6"10"6,-4 10 4,-10 9-1,-1 3-8,-3 1-19,7-1-36,8-12-104,6-11-331,6-5 0,9-8 0,6-10 0</inkml:trace>
  <inkml:trace contextRef="#ctx0" brushRef="#br0" timeOffset="72733.4914">30360 3880 1649,'-6'0'64,"-1"6"33,4 4 24,-2 7 10,5 1 7,5 8 2,8 1 2,3 1 3,5-3 9,6-6-30,2-4-13,-2-7-28,-5-3-22,1-4-12,-2-7-14,-3-3-15,-9-6-22,-3-3-12,-3-11-6,-9-4-14,-9-4-8,-3 4-8,0 1-7,-5 9-14,4 11-54,11 5-82,4 0-321,2 10 0,7 1 0,7-1 0</inkml:trace>
  <inkml:trace contextRef="#ctx0" brushRef="#br0" timeOffset="72958.0591">31113 3860 2654,'0'-1'73,"2"1"4,3-2 1,8-2 1,10 1 0,14-2 0,15 2-1,9 2-7,1-2-68,0 3-217,-13-4-397,-14 4 0,-20 4 0,-8-4 0</inkml:trace>
  <inkml:trace contextRef="#ctx0" brushRef="#br0" timeOffset="73139.6154">31240 3988 1836,'3'3'18,"7"1"3,10-1-1,13-1-17,14-2-83,25-5-283,-6 3 0,0-3 0,2-6 0</inkml:trace>
  <inkml:trace contextRef="#ctx0" brushRef="#br0" timeOffset="73543.8798">31872 3650 1935,'0'0'145,"0"-2"19,0 1 12,0-2 2,6-3-1,2 3 1,8 0-1,2 3 3,5 0 0,2 0-104,-1 1-41,-3 4-20,-2 4-15,-6 5-10,-7 4-7,-3 3 0,-3 1 1,-12 3 1,-9-1-1,-8 4 4,-7-3 2,-3 0 3,3-3 5,12-1 9,12-4 10,12-5 5,15-1-1,8-1 0,15-4-3,11-2-15,11-3-44,5-1-144,13-8-490,-18 0 0,-6-4 0,-13 0 0</inkml:trace>
  <inkml:trace contextRef="#ctx0" brushRef="#br0" timeOffset="73806.0687">32387 3700 1648,'0'0'41,"0"-1"36,-2 1 33,-4 1 19,-3 6 22,0 7 9,-5 4 7,-2 6 2,-3 1 2,2 0-38,0 0 3,8-3-33,3 0-26,9-2-15,9-5-20,17-1-7,11-2-9,15-2-29,12-4-75,7-3-153,-6-19-394,-12 12 0,-10-3 0</inkml:trace>
  <inkml:trace contextRef="#ctx0" brushRef="#br0" timeOffset="74049.7593">32725 3739 1666,'-4'3'135,"-1"8"18,-1 6 12,-3 8 4,3 5-1,3 11 2,0 9 1,0 2-1,3 5-1,0 3-101,0 0-39,0-1-36,0-7-51,0-6-130,0-20-408,-6 1 0,-4-8 0</inkml:trace>
  <inkml:trace contextRef="#ctx0" brushRef="#br0" timeOffset="74923.4793">28295 5138 1466,'0'-9'91,"0"0"24,0-7 21,-5-3 17,-1 0 34,-4-1 13,-4 5 11,-5 1 9,-2 7 6,-3 1-69,-2 5-13,-1 1-20,3 5-12,4 4-11,2 8-29,6 5-15,5 9-6,5-2-8,2 3-5,9-3 0,5-2-3,11-4 2,7-7-3,12-9 0,7-3-2,-2-8 2,-6-4 0,-7-7-2,-11-2 0,-5-6-3,-11 2-1,-6 1-9,0 5-17,-3 4-4,0 7 0,0 8-2,0 10-3,0 9 4,0 11-4,0 7 1,0 6 0,0 3 0,0-2 13,-3-4-1,3-5-6,-3-8-22,3-6-102,0-7-152,3-18-498,6 1 0,6-5 0,15-11 0</inkml:trace>
  <inkml:trace contextRef="#ctx0" brushRef="#br0" timeOffset="75289.9716">28783 5117 2080,'0'-6'133,"0"1"25,0-2 3,3-1 2,3 2 3,10 4 8,3 1 3,13 1 6,10 0 5,8 3-111,0 4-21,1 7-24,-5 6-5,-16 9-1,-16 7 1,-9 0-7,-16 3-2,-16-2-7,-11 2-4,-14-3-4,-13-3-4,-3-5 0,2-7 1,18-10-7,15-7-40,18-7-127,30-13-189,13-2-295,22-13 0,19-12 0,16-8 0</inkml:trace>
  <inkml:trace contextRef="#ctx0" brushRef="#br0" timeOffset="75526.4932">29451 5070 1948,'-12'-2'91,"-11"5"24,-9 4 18,-7 7 17,-1 10 9,5 8 3,8 6 2,15 5-2,9-2 2,15-3-58,14-5-39,16-10-40,18-5-71,20-8-132,7-12-469,5 2 0,-5-7 0,-4-9 0</inkml:trace>
  <inkml:trace contextRef="#ctx0" brushRef="#br0" timeOffset="75753.5627">30122 5109 2194,'0'0'110,"0"-3"8,3 3 10,7-4 3,9-1 2,15 0 1,17 1 0,11-4-4,-2 2-30,-6 2-221,-6-6-195,-25 7-259,-8 0 0,-10 2 0</inkml:trace>
  <inkml:trace contextRef="#ctx0" brushRef="#br0" timeOffset="75933.1501">30188 5291 1812,'3'2'22,"0"0"0,12-1-19,12 1-39,11-5-84,16-9-220,9 5 0,4-2 0,1-4 0</inkml:trace>
  <inkml:trace contextRef="#ctx0" brushRef="#br0" timeOffset="76339.6191">30870 4971 1525,'0'0'139,"0"0"11,0-1 10,3-2 5,4-2 5,7 2 2,1 0 3,6 1-1,1 2 1,-5 5-72,-2 7-67,-9 5-10,-1 6-7,-7 8-4,-4 0 0,-16 2 2,-9-1 0,-8 2 3,-4 0 0,5-3-1,14-7 8,13-6 6,14-1 7,15-6 4,12-3-2,11-5-2,15-3-4,10 0-6,5-3-26,-1-2-32,3-6-200,-10-12-442,-12 6 0,-9-4 0,-13-6 0</inkml:trace>
  <inkml:trace contextRef="#ctx0" brushRef="#br0" timeOffset="76782.923">31424 5020 1512,'0'0'25,"0"-3"-3,0 0-4,0 0-3,0 2-1,0-1-2,0 1 2,0 2 4,0-1 5,0 0-24,0 0 7,0 2 4,0-2 18,0 3 50,0 0 55,0-2 16,0-1 3,0 3 3,0-6 24,0 3 8,0 0-9,0 0 1,0 3-5,0 4-44,0 8-51,-2 6-13,1 8-4,-1-1-7,2 0-28,-2-4-10,2-5 6,-1-4-3,1-3-10,0-3-9,0-3 2,5 1-13,9-5-18,9-1-5,18-1-28,10 0-66,9-3-102,2-12-428,-8 8 0,-11-5 0</inkml:trace>
  <inkml:trace contextRef="#ctx0" brushRef="#br0" timeOffset="76992.3543">31711 4967 1570,'-3'21'102,"-1"11"4,-1 11 2,2 10-3,-3 1-7,6 3-28,0-3-51,0-1-85,3-10-356,3 5 0,-4-2 0,2-6 0</inkml:trace>
  <inkml:trace contextRef="#ctx0" brushRef="#br0" timeOffset="84197.764">28895 6579 1770,'-3'-4'80,"0"-3"38,-4 0 22,1-3 11,3 6 14,1-2 21,1-1 18,-1 2 16,-1-3 5,3 2-47,-1 1-19,1 1-27,0 1-6,0 2 0,1-3-13,-1 1-20,3-3-23,2 3-13,4-5-6,4 2-6,4 0-3,1 1-11,3-2-20,4 0-12,3 3 3,6 1-1,1 1 3,3 1-2,-2 5 3,-5 5-3,-8 8-4,-11 8 6,-6 8 3,-13 3 3,-7-1 0,-12 5 0,-2-5 3,-10 0-1,-4-3 0,3-4 0,-2-5 2,3-6-4,3-6 0,0-7-10,5-4-37,-2-8-27,1-10-35,5-6-14,9 2-73,10-4-97,7 2-129,13 4-275,8 12 0,11-3 0,12 1 0</inkml:trace>
  <inkml:trace contextRef="#ctx0" brushRef="#br0" timeOffset="84484.1033">29354 6391 1110,'-3'-4'121,"-3"1"4,-6 3 14,-3 0 29,-9 7 23,2 12 22,-4 12 11,8 9 2,3 8 1,9 8-106,3 0-14,3-3-8,9-7-56,7-8-59,7-10-58,8-10-86,23-10-412,-10-6 0,3-7 0,9-7 0</inkml:trace>
  <inkml:trace contextRef="#ctx0" brushRef="#br0" timeOffset="84737.1355">29839 6621 1704,'0'0'146,"0"-1"7,3 0 9,6 1 7,7-2 3,8 2 1,11 0 1,6 0-5,7 0-42,11 0-314,-4 0-405,-11 0 0,-6-4 0,-10 2 0</inkml:trace>
  <inkml:trace contextRef="#ctx0" brushRef="#br0" timeOffset="84938.7551">29992 6824 1557,'0'2'36,"2"0"13,1 2 3,9 2-3,3-2-15,15-2-31,18-1-79,23-5-264,-8 3 0,5-2 0,1-2 0</inkml:trace>
  <inkml:trace contextRef="#ctx0" brushRef="#br0" timeOffset="85467.5766">30623 6433 907,'0'0'85,"1"0"13,-1 0 20,2 0 22,-2 0 28,4 0 22,6-3 19,3 1 20,2-3 3,6-2-64,6-1-16,3-1-11,3 5-24,4 1-22,-1 2-34,-6 6-37,-6 8-22,-8 2-18,-10 4 3,-7 9 6,-11 4 18,-9 1 16,-13 4 14,-10 0 8,-9 3 6,5-4 13,7 1 6,14-10-1,10-3-6,13-7-3,4-5-17,8-5-14,5 3-11,8-6-5,6 0 1,8-3-1,2 2-17,4-3-60,1 0-97,6-8-185,-5-3-302,-3 4 0,-1-4 0,-4-4 0</inkml:trace>
  <inkml:trace contextRef="#ctx0" brushRef="#br0" timeOffset="85880.6389">31163 6604 3776,'0'0'91,"0"0"16,3 0 8,-3 0 8,3-8 9,3 2 0,0-3-1,2-4 2,-1 3-7,-1-1-91,-3 3-128,-1 1-182,-1-10-631,1 8 0,-1-1 0,4 0 0</inkml:trace>
  <inkml:trace contextRef="#ctx0" brushRef="#br0" timeOffset="86416.0761">31603 6191 886,'-10'4'146,"-1"1"31,-5 5 28,-3 5 14,5 1 22,3 9 6,3 8 1,2 6 9,1 9 9,1 1-109,0 2-25,0-3-26,4-3-26,0-5-9,0-6-18,4-8 0,3-6 3,2-8-9,7-7-10,4-4-23,6-5-38,-1-6-66,2-5-68,-5-6-15,-5-7-4,-3 0 9,-11 2 30,-2 5 6,-4 3 10,-9 8 19,-1 3 33,-7 0 64,-2 6 61,2 1-3,4 0-65,6 0-182,1 1-252,5 2 0,4 1 0,0-4 0</inkml:trace>
  <inkml:trace contextRef="#ctx0" brushRef="#br0" timeOffset="86889.8735">32048 6154 1282,'-12'3'104,"-2"4"42,-5 7 26,-8 10 15,6 5 8,1 11 7,2 9 9,3 3 7,4 4 7,4-1-71,4-2-22,6-4-35,9-6-23,6-4-10,8-7-6,4-8-4,6-9-6,-3-7-8,0-4-5,-9-5-15,-1-6-15,-11-5-12,-5-7-7,-7-6-6,-7-1-2,-5-3-14,-8 2-22,-1 8-60,-6 2-60,1 7-70,7-1-77,2 8-214,11 4 0,2-2 0,8 1 0</inkml:trace>
  <inkml:trace contextRef="#ctx0" brushRef="#br0" timeOffset="87295.2087">32484 6220 863,'-7'5'127,"-5"4"36,-8 10 22,-4 11 8,0 11 11,-3 12 9,-3 2 1,3 2 6,9-4 5,7-5-86,4-4-32,8-10-32,11-6-21,3-6-4,8-9-28,5-2-56,7-10-82,-2-4-102,-3-6-24,-7-2-12,-12-6 5,-7-4 28,-10-1 18,-8 1 19,-8 1 17,-2 1 21,-8 2 24,4 7-57,-1 5 0,8 2 0,7 5 0</inkml:trace>
  <inkml:trace contextRef="#ctx0" brushRef="#br0" timeOffset="88088.1">32734 6283 1005,'0'-1'-3,"0"-1"0,0 2 2,0-1 9,0 0 36,0 1 23,0 0 14,0 0 13,0 0 12,0 0 27,0 0 22,0 0 30,0 0 28,0 1 17,0-1-10,0 1-4,0-1-2,0 0-6,0 0-6,0 0-20,3 0-24,5 0-28,1 0-31,3 0-28,7 0-27,1 0-20,0 0-12,2 0-11,2 0-6,-6 0-1,-3 0-1,-4 2-1,-6-2 3,-3 1 5,-2 1 14,-2-2 7,2 0 1,2 0 4,-2 0 1,0 0-5,0 0-7,2 0-10,-2 0 1,1 0-3,-1 0-14,2 3-6,-1 1-1,1 4 0,-2 4-1,0 9 4,-5 6 7,-4 7 11,-1 5 0,-2 6-1,-5 2 2,-2 1-27,7-5-67,5-5-261,-3-7-382,3-5 0,0-9 0,-3-11 0</inkml:trace>
  <inkml:trace contextRef="#ctx0" brushRef="#br0" timeOffset="97236.9973">30099 7465 1254,'-3'0'99,"-1"0"23,-1 0 21,-1 0 23,2 0 16,1 0 11,-1 0 15,4 0 21,-1 0 27,1 0-63,5 0-22,5-2-19,10-3-18,8-1-18,5-1-14,8-2-12,-2 4-12,0 2-22,-3 2-27,-6 1-12,-1 0-4,-5 0-13,-6 0-28,-6 0-26,-4 0-27,-4 0-25,-2 0-50,-2 0-98,0-3-88,0-4-254,0 5 0,3 1 0,-6-2 0</inkml:trace>
  <inkml:trace contextRef="#ctx0" brushRef="#br0" timeOffset="97498.2944">30158 7595 1580,'0'1'92,"3"2"23,-3 0 21,4-2 7,4 0 6,7-1 1,9 0 0,6-1-3,7 0-28,4-4-140,15-6-531,-14 4 0,5 2 0</inkml:trace>
  <inkml:trace contextRef="#ctx0" brushRef="#br0" timeOffset="98215.7332">30823 7381 1460,'-4'0'100,"-1"0"31,2-2 30,0 1 19,3-3 12,0 1 8,0-1 5,0-3 2,2 0 3,4-1-67,8-2-32,6 0-29,12-2-30,7 2-17,3-1-10,2 1-7,-4 5-4,-10-2-3,-6 4-3,-5 3-1,-6 3 0,-1 2 0,-4 6 1,-2 2-2,1 10-2,-5 2 0,-1 2-1,-1 1 4,-6 2 4,-10-2 8,-7 2 6,-13 0 9,-5 2 7,-5-5 0,2 2 2,6-4-1,10-5 1,8-6-2,11-3-2,6-3-9,0-4 1,9-1-6,5-1-7,10-2 1,10 0-2,15-2 1,9 2-1,4 0 0,1-1 0,-3 1-3,-6 0-6,-10 0-7,-9 0-14,-14 0-22,-8 0-32,-5 0-77,-4 0-162,4-13-422,-2 12 0,0-5 0,7-1 0</inkml:trace>
  <inkml:trace contextRef="#ctx0" brushRef="#br0" timeOffset="98434.7214">31499 7543 2168,'0'-2'144,"0"1"4,0-3 3,1-1 2,-1-4 1,3 2-3,3 0-55,2 2-113,13-8-612,-9 6 0,3 1 0,0-6 0</inkml:trace>
  <inkml:trace contextRef="#ctx0" brushRef="#br0" timeOffset="99037.563">31715 7181 1106,'-1'-6'143,"-1"3"28,1 3 12,-1-4 6,4 1 8,-2 3 7,3 0 5,4 0 1,7 0 2,13 0-100,12 0-38,6 0-27,11 0-12,1 0-5,-7 0-9,-14 0-11,-12 0-7,-12 0 3,-12 0-1,0 0-2,-3 3 3,0 4 0,-3 4 1,-3 9 0,0 6 3,1 6 4,-3 3 5,4 4-1,1-3 3,3 4 3,0-4 0,-1-3-1,3-1 3,-1-6-1,2 1-1,-1-5 0,1 3-1,-2 0-2,0-4-7,1 4-3,1-1-4,0-2-3,0-7-5,0-1-1,0-5 3,0-4 1,0-5-4,0 3-5,0-3-9,0 0-30,0-3-50,0 1-89,16-6-450,-13 4 0,0 0 0,2-4 0</inkml:trace>
  <inkml:trace contextRef="#ctx0" brushRef="#br0" timeOffset="130629.49">21425 2441 535,'0'0'82,"0"0"15,0-1 23,2 1 17,-1 0 19,-1 1 31,2 1 23,-1-1 32,-1 1 26,0-1-51,0 0-2,2-1-6,-2 0-16,0 0-15,0 0-15,5 0-29,2 0-23,9 0-27,12-2-22,11-4-7,12-2 0,11-6 2,5-2-3,4 0-1,0 0 1,-7 6-2,-8 1-1,-8 1-4,-4 1-5,-6 0-20,-7 1-28,2 0-32,-6 1-45,-3 2-29,0-1-19,-7-1-47,-4-1-69,-3 3-43,-9 2-36,1-4-43,-4 5-103,-6 0 0,-5 3 0,-7-1 0</inkml:trace>
  <inkml:trace contextRef="#ctx0" brushRef="#br0" timeOffset="131089.8011">21547 2578 1646,'0'3'69,"0"-2"27,0 0 20,3 1 19,6-2 27,11-3 22,11-3 15,16-6 11,14-2 4,13-6-35,8-2-29,2-2-28,-1 7-20,-5 0-20,-15 2-27,-10 6-40,-12 1-55,-14 2-61,-11 0-80,-4-2-113,-3-4-330,-6-2 0,-3 7 0</inkml:trace>
  <inkml:trace contextRef="#ctx0" brushRef="#br0" timeOffset="131572.5575">21583 2519 1362,'0'0'82,"0"0"22,2 0 16,6 0 22,14-1 19,16-2 12,19-5 5,19-3 0,12-6 0,-4-1-67,-1 1-81,-11 2-153,-1-3-416,-32 9 0,-14 4 0,-14 0 0</inkml:trace>
  <inkml:trace contextRef="#ctx0" brushRef="#br0" timeOffset="136804.7904">21452 2550 1517,'0'0'66,"0"0"18,0 0 12,0 0 10,3-1 10,8-1 10,8-3 11,13 0 2,13-5 3,11 1-49,7-2-17,5-3-20,6 2-33,-5-2-56,-7 2-67,-5-3-114,-11 2-272,-13 7 0,-13 3 0</inkml:trace>
  <inkml:trace contextRef="#ctx0" brushRef="#br0" timeOffset="137198.6233">21644 2484 1002,'0'5'82,"0"-2"42,0-2 27,0 2 20,0 2 17,4-5 19,8 2 22,3-2 9,14-2 6,15-1-44,11-3-34,12-2-40,9-3-30,4-2-20,0 1-20,-5 2-33,-8 4-41,-11 0-44,-17 6-51,-13-5-29,-11 5-34,-6 0-53,-6 0-50,-3-3-43,1-1-85,-1 4 0,0-2 0,0 1 0</inkml:trace>
  <inkml:trace contextRef="#ctx0" brushRef="#br0" timeOffset="139144.9773">21492 2517 1504,'4'0'23,"11"-2"4,8 0 5,14-1 3,13 0 8,16-6 7,9-2 4,2-1 0,5-1 2,-12 3-22,-4 2-8,-10 2-21,-17 0-54,-13 1-53,-14 4-29,-9 1-38,-14-5-129,-13 11 0,-10 0 0,-13 1 0,-12 0 1307,-2-2-1174,2-2 13,0-1 12,6-1 15,2 3 26,3 1 59,8 0 67,5-2 54,11 1 72,9-2 30,12-2-23,4 0-10,16 0-7,15-6-6,12-5-2,18-3-5,15-3-15,7-2-27,1-3-40,-7 6-19,-11 3 4,-23 4-17,-14 6 11,-17-2 16,-20 5 11,-12 5-1,-19 1 8,-15 3 7,-16 5 20,-18 3 9,-8 0 4,1 1 12,2-2-11,12-2-19,21-1-3,19-4 23,21-9-7,16 3-11,19-6-17,15-2-10,17-5 0,12-2 1,16-5-1,6-2-1,3 4-12,-8-2-30,-7 5-3,-15 3-2,-14 1-5,-19 5 1,-12 3-3,-12 0 3,-15 0-2,-21 3 2,-16 6 0,-19 5 1,-15 4 3,-6 2 1,2 2 4,11-3-1,17-3 4,19-5 11,16 1 5,22-10 3,11-1 1,20-2 0,18-6 0,16-5 1,18-1 0,14-10-4,8-4-1,0 4-15,-8 0-7,-8 2-5,-21 7-9,-21 3-5,-23 5 2,-14 5 0,-20 1 3,-20 5 3,-20 8 0,-20 4 1,-26 3 7,-14 9 2,-12-3 8,1 0 11,11-3-4,19-1-2,30-6 8,28-5 3,25-6 1,25-4 0,29-7-6,13-3 1,20-5 0,16-1-8,7-10-1,-1 5 0,-7 0-10,-9 4-6,-11 3-3,-12 4-4,-11 0 1,-13 4-3,-12 0-4,-11 1 2,-5 3-2,-3 1 2,-10 0-3,-14 0 1,-17 7 2,-20 4 6,-16 6-1,-17 4 0,1 2 5,-1 0-4,17-1 8,13-3-3,27-3-3,13-5-4,17-4-1,21-5 1,16-2 0,18-5 3,17-4-3,17-3 3,8-3-6,0-7 2,0 1 4,-7 1 2,-14 1 0,-8 4-7,-16 1-3,-18 6-3,-17 4-1,-13 4 3,-16 0 1,-17 6 3,-17 3 0,-15 5 4,-21 3 1,-7 0 3,-2 4 11,3-1 6,8-1 1,15 0 0,25-4-2,19-3 0,15-5 2,15-4-1,13-3 2,14 0 2,13-8-7,18-4 0,12-2-2,4-4-1,-3-2-1,-2 2-3,-6 0-2,-6 2 0,-10 2-4,-8 7-4,-13-1-2,-10 4-5,-7 3 2,-8 0-1,-1 1 0,-2 0-2,0 0-4,0-2-2,0 2-6,0 0-6,0 0 0,0 0-16,0 0-28,0 0-38,0 0-40,0 0-97,4 2-110,6-4 55</inkml:trace>
  <inkml:trace contextRef="#ctx0" brushRef="#br0" timeOffset="140657.3253">24414 2551 333,'-1'0'44,"-1"0"10,1 0 20,-3 0 37,4 0 38,0 0 27,-3 0 35,3 0 32,3 0 22,-3 0-11,0 0-2,0 0 3,0 2-11,0-2-34,0 0-35,4 0-23,6-2-31,13 0-16,14-5-13,25 0-10,19-6-1,20 1-8,13-2-10,8 2 0,0-1-3,-7 0-4,-13 3-4,-13 0-15,-19 4-8,-17 0-18,-13 1-28,-20 0-29,-5 3-26,-9-1-34,-1 1-40,-4 2-77,-1-5-90,0-2-73,-1 4-177,-13 1 0,-8 2 0,-13 5 0</inkml:trace>
  <inkml:trace contextRef="#ctx0" brushRef="#br0" timeOffset="141203.0266">24446 2611 770,'-2'0'77,"2"2"24,-1-1 21,-1 2 48,2-1 53,0 1 25,0-1 5,3-1 5,10-2 18,14-4-26,14 0-22,21-2-16,18-4-20,14 0-46,9 4-53,2-4-25,-1 3-5,-3-1-6,-11 1-22,-5-1-39,-12 2-54,-10-1-72,-13-2-91,-8-2-97,-12-3-304,-15 9 0,-7 0 0,-11 1 0</inkml:trace>
  <inkml:trace contextRef="#ctx0" brushRef="#br0" timeOffset="141593.6628">24632 2631 862,'0'0'92,"-1"0"16,1 0 4,1 0 17,11 0 35,9 0 19,14-4 11,15-2 7,13-2 4,12-4-54,2-1-37,3-2-15,-7 4-5,-4 0-16,-10 2-41,-7 2-44,-11-1-53,-6 3-44,-9 1-52,-1-4-54,-5 2-56,-7 3-138,-5-2 0,-4 1 0</inkml:trace>
  <inkml:trace contextRef="#ctx0" brushRef="#br0" timeOffset="141934.6717">24617 2597 1163,'5'0'53,"14"0"24,11 0 16,17-2 13,22-5 11,13 0 2,12-3 1,5-2-1,1 0-6,-7 1-55,-9 1-53,-10 1-100,-14-1-314,-16 6 0,-20-1 0,-10 3 0</inkml:trace>
  <inkml:trace contextRef="#ctx0" brushRef="#br0" timeOffset="168773.2755">22117 2254 1320,'2'0'109,"-2"0"28,0 0 27,0 0 27,0 0 28,0 0 17,0 0 13,0 0 11,0 0 13,0 0-70,1 0-12,-1 0-15,0-2-11,0 1-6,0-1-8,0 0-6,2-1-8,0 1-10,-1-3-11,-1 3-4,3-2-17,-3 0-9,2 0-18,2 0-25,4-5-17,2-5-16,2-1 3,6-7-2,-3 1-2,3-4-4,-4 1-2,1 5-3,-1 0 4,-7 0 4,4 4 1,-8 1 3,1 1-1,-2 3-2,-1-4-1,2 0 1,-1-3-1,-1-3 1,2-1 1,0-1 1,-2 3-5,3 5 1,-1 1-4,-2 5 2,1 0 1,-1 0 2,1 2 1,-2-1 1,0-2-3,0-1 2,0-2 0,0-1-3,0-4 1,0 1-2,0-1-1,0-2-2,0 2-2,0 2-2,0 1-2,0 1 0,-5 1 0,2-2 3,-7 3 0,1 2 3,-4-2-3,0 0 3,1 2 2,-6-2 0,3-1 0,-5 1-3,4-1-1,-1-2-3,2 1 3,-1-1 0,-1 0 1,0 1-1,-6 1-1,3 0 1,2-1-1,-3 3 3,-2-1 0,4 2 4,-7 3-5,4-1-2,2 3 1,0 1 0,6 1-3,1 0-1,3 2 4,-4-2-2,2 2 1,-3 0-4,0 0 5,-4 0-3,-4 0 2,-1 3-2,-2 0 4,2-3 0,2 5 0,0-2-2,3 0-1,-2 0 3,3 0-5,1 3 3,4-1-3,-2-1 0,4 1-2,2 4 1,-3-1-1,1 1 4,-3 6-3,1-3-1,-4 1 9,-5 2 0,6 2 6,-4-3-3,2 0 1,2-3-2,5 2 2,-1-4-1,2 2 3,3 2-1,-2 0-4,-2-1-4,1 5-1,1 3 2,-3 0-1,2-2 2,1 6-3,-2-2-1,5-1 1,0-1-2,5 1 1,-2-1 2,3 1-2,0-1 0,-4 2 2,4-1 0,-3 2-2,-1 0 5,4 2-2,-3 1-3,3-4 4,0 5 0,3 2-1,-3-2 0,7-1 1,0 5 4,-1-2 2,6 3 1,1-3 0,3 7 3,-2-7-3,0 0 0,2-2 1,-2-2 3,3-4-1,2-2-1,2 1 0,6-8-3,3 1 6,8-2-2,4-1 3,0-1 3,-1-6 5,1 5 1,-3-7 1,-3 2 0,-2-3 2,-3 0 1,-1 0-3,-3-4-1,2 1 2,-1-5-3,6-1-6,-3-5-2,-1 0-3,0 2 1,-1-2-2,-7 0-2,2-1 1,-1 2 0,-2-3-4,3-1 1,-1-4 3,-1-1-3,-2-7-4,-4 2 1,0-4 0,-5 2 1,-1-3-2,0 4 2,2 2-2,-3 1 1,2 1-2,2-3 1,-1 3 3,0-3-5,0-5-2,1 3-2,-3-1-2,-3 2-1,-3-1 5,-3 0-4,-1 2 2,-6 1 3,-2-1-3,-2 0 4,-4-1 3,-2 3 2,-1-2-1,2 1 2,2 2-6,-2 2-2,3 3-5,-2 5-4,4 1 4,-1 4-1,-1-1-3,-2 0 1,-3 3 5,-3-1 0,-3 1 0,-1 0 9,-4-2 0,2 1 3,3 4-3,-1-1-2,6 0 1,3 4-3,0-1-1,3 2 0,-6 0 1,3 0-3,-1 0 4,-3 0-2,3 0 1,2 0 2,-5 0-1,-1 0 3,0 0-2,0 0-2,-3 0-1,3 0-1,-1 2 0,0-1-3,6 1 4,0 1-3,5-3 1,3 3-1,0 0-1,0 0 2,-2 2-2,2 2 1,-6-2-1,4 3 4,-3-1-6,0 3 5,1-6 0,4 3 5,-4-3-1,5-1 0,3-2 1,0 1 2,3-2-5,0 0 0,-1 0 3,-1 0-2,1 3 0,1-3-5,-3 0 0,3 2 0,-2-1 0,2-1 1,-3 2-2,3-2 1,0 0 0,-1 0-8,1 0-4,-2 1-3,-1 1 1,0-1-3,3 2 0,-3-1 0,3 1 3,0-3 1,0 3-4,-3-3 7,3 0 3,0 2 1,-1-2-3,1 0-6,0 2-17,0 0-3,0-2-8,0 0-7,-2 0-7,-3 0-31,-2 0-22,-3 0-28,0 0-51,-1 0-77,5 0-84,3 0-118,6 0-305,4 14 0,10-2 0,3 2 0</inkml:trace>
  <inkml:trace contextRef="#ctx0" brushRef="#br0" timeOffset="171856.9474">13590 5275 1122,'0'0'95,"0"0"16,0 0 8,0 0 13,0 0 10,0-1 6,0 0 5,0-1 3,0 0 9,0-1-60,0-2-1,0-2-8,0 0 6,0 0-5,0-3-3,0 0-1,0 1 1,0-1 0,0 1-10,3 1-13,3-1-16,4-2-7,4-1-13,1-2-4,1 0 0,-3 1 0,1-3-1,-4 3-2,2-3 4,-2 4 0,1 3-2,2-2-2,2 1-3,5 2-3,-4 0-5,5 2-6,2 1-4,-2 4-1,5 1-4,-1 0 0,-1 0-1,-1 0 1,-5 0-1,0 1-2,-6 4 2,1 1-2,0 3 0,-4 5 3,2 4 2,-4-1 2,-1 8 1,-2 0 0,-1 0 3,-1 6 4,-1 3 0,-2 1 2,-2-1 4,-3 4 0,-7 2 0,-6 0 0,-2 3 2,0 0 0,-3 3-4,1-7 1,1 2-2,1-5-1,0-2 5,-3-5-4,0 0 2,-1-6-2,-3 0 0,1-1-1,1-4 5,4-4-2,-2-2 2,5-7 3,0-1-4,4-4 8,0 0 8,6 0 7,-1 0 4,2-4 1,3-6-3,2-2 5,2-3-4,2-4-3,7-1 0,7 1-10,0 5-10,9-3-8,0 5-2,1 4 0,1 1 0,-3 5-4,-1-1 3,4-1 2,1 3-2,0 1 0,0-2 0,0 2 1,0 5-1,0 2-1,2 0-1,-2 1-2,-1 4 5,1-3-2,-2-1 1,-4-1 0,7-2 0,-3-2 2,2 2-1,0 1 1,2-3 3,-5 1 0,-4 1-2,-3-5 4,-1 3-3,2-3 0,-3 0 1,3 0-1,0 0-2,-6 0 0,2 0-1,-4-3-2,-4 3-2,-2-2-5,-2-1-1,-2 1-3,2 2-20,-4-2-52,2 2-73,2-3-155,-2-22-659,0 17 0,0-2 0,-2-2 0</inkml:trace>
  <inkml:trace contextRef="#ctx0" brushRef="#br0" timeOffset="174736.8304">21181 7689 1314,'0'-1'61,"0"-1"18,0 2 26,0-4 14,0 1 9,0 1 18,0-3 16,0 0 26,-3-1 10,-5-5-41,-3 4-2,-10-7-7,-2 2-19,-4-2-6,-1 6-9,1-1-14,-2 6-18,3 3-24,3 0-10,-3 7-3,2 2-14,-4 3-9,1 6-7,3 3-7,5 4-1,4 4 0,6 0-2,6 2 1,-2 4 1,10-3 2,1 0 5,7-7 1,4-2 5,8-6 0,7-10 2,1-4-1,2-3 1,-1-7 0,1-7-1,-3-6-2,-4-9-7,-1-7-2,-6 0-3,-5 1-2,-6 3 1,-3 9 0,-5 7 1,-1 5-4,-1 6-5,0 2 1,0 2 3,0 2-1,0 6 0,0 8 0,2 12 0,1 14 0,0 9-1,0 13 3,0 8 8,-3-3-1,0 0 0,0-9 1,0-6 0,0-10 4,0-5-6,0-11-3,0-8-7,0-4-17,0-8-34,2-6-115,29-7-609,-24 1 0,3-4 0</inkml:trace>
  <inkml:trace contextRef="#ctx0" brushRef="#br0" timeOffset="175216.6898">21556 7793 2276,'0'-3'116,"0"-3"17,3 0 5,-3-7 1,7 2 4,9 1 2,6-2 1,8 5 0,7 2 1,-3 3-101,-4 2-16,-1 3-18,-8 5-6,-6 9-3,-2 7-6,-6 6-1,-4 6-2,-5 2 1,-6 4 3,-5-1 2,-5-2 1,-9 0 3,-3-4 3,-3-4 4,1-5 2,-1-6 1,12-8 2,0-6-16,6-6-63,4-9-188,8-25-420,3 9 0,10-5 0,9-5 0</inkml:trace>
  <inkml:trace contextRef="#ctx0" brushRef="#br0" timeOffset="175542.5589">22074 7681 2424,'-17'0'89,"-1"0"6,-3 0 4,-3 2 3,6 7 4,7 5 5,1 8 4,4 7 3,0 7 4,6 3-75,-2 4-10,4 1-8,3-3-1,2-5-3,6-5-5,4-6-1,6-10-6,2-7-36,5-5-172,7-16-481,5 3 0,7-7 0,7-6 0</inkml:trace>
  <inkml:trace contextRef="#ctx0" brushRef="#br0" timeOffset="175888.4885">22653 7541 2212,'0'0'28,"0"2"17,0 5 11,2 10 4,3 8 4,-1 15-1,3 10-3,-1 7 4,-1 3 1,-2-3-10,-3-2-17,-1-6-20,-3-6-41,1-8-102,6-9-411,-9-4 0,2-9 0</inkml:trace>
  <inkml:trace contextRef="#ctx0" brushRef="#br0" timeOffset="176107.9011">22468 7821 2274,'-6'-5'136,"3"-1"22,2 0-12,-2-2 15,10 2-1,13 0-9,8 3-22,14 0-32,17 0-69,15-4-309,-2 3-350,-4-3 0,-6-1 0,-11-2 0</inkml:trace>
  <inkml:trace contextRef="#ctx0" brushRef="#br0" timeOffset="176554.628">23183 7633 1989,'-2'0'148,"2"0"28,-1 0 12,1 0 1,1-2 1,2-2 1,5 0 6,3-5 7,8 1 0,7-1-104,2 4-44,2 0-30,0 4-13,4 1-10,-6 6-14,-8 5-9,-4 9-6,-10 4-3,-9 8 3,-12 7 11,-12 7 7,-12 0 5,-8 4 2,-5 4 10,6-6 15,11-7 8,13-12 6,16-9 0,6-11-2,9-4-8,10-5-8,13 0-13,12-5-42,16-2-107,14-6-167,1-2-387,1-1 0,-4 4 0,-7-3 0</inkml:trace>
  <inkml:trace contextRef="#ctx0" brushRef="#br0" timeOffset="177120.8607">23756 7707 1442,'-4'8'137,"-1"2"17,2 4 15,0 8 10,2-1 2,5 7 3,4 1-1,8 0 6,2-5 3,11-5-104,5-7-29,6-7-13,-1-5-15,3-8-9,-3-5 1,-6-5-2,-7-6 4,-11-8-6,-3-1-2,-9 1 2,-3 2-4,0 7-8,0 6-2,0 9-3,3 7 1,0 10-2,3 8 0,4 8 3,1 17 6,1 8 11,5 7 18,-2 3 18,4 0 11,-1-3 4,0-3 7,-3-4 9,-6-1 6,-4-3 7,-6-4 1,-10 2-1,-12-2-15,-10 0-12,-9-2-8,-14-4-5,-7-5-18,-4-6-65,0-6-127,10-11-271,4-4-377,10-16 0,11-16 0,11-15 0</inkml:trace>
  <inkml:trace contextRef="#ctx0" brushRef="#br0" timeOffset="177610.4242">25252 7721 1736,'0'3'78,"0"-2"45,0 3 28,0-4-2,6 0 28,2 3 6,14-3 5,13-3 2,11 2 1,4-3-46,1 1-48,-13-3-100,-5 1-159,-7-2-140,-16 4-286,-5 1 0,-2 0 0,-3 1 0</inkml:trace>
  <inkml:trace contextRef="#ctx0" brushRef="#br0" timeOffset="177837.6372">25329 7875 984,'0'7'59,"0"-2"30,0 2 51,6 2 16,12-4 5,11-2 3,14 0 3,13-1-11,8-4-64,1-4-154,-5-3-359,-10-1 0,-3-1 0,-8-4 0</inkml:trace>
  <inkml:trace contextRef="#ctx0" brushRef="#br0" timeOffset="178253.6878">25896 7536 1111,'0'-3'185,"0"-1"29,0-3 9,0 0 5,3 0 5,3 1 5,9-4 0,6 1 2,9 0 1,6 0-145,2 2-42,-2 6-35,-1 1-18,-5 6-13,-7 6-19,-9 6-9,-7 4-2,-6 6 2,-9 3 15,-11-1 17,-8 4 7,-5-2 15,-8 2 11,1 0 6,10-1 14,11-4 9,10-4 6,14-2 1,16-11-13,8-2-15,13-5-6,14-2-11,7-3-27,3-4-124,8-17-543,-13 7 0,-3-4 0</inkml:trace>
  <inkml:trace contextRef="#ctx0" brushRef="#br0" timeOffset="178586.9218">26703 7558 1300,'0'-1'106,"1"1"-8,-1 0 17,0 1 27,-3 8 25,-4 3 11,2 9 8,-1 6 5,-3 3 3,0-1-89,3 0-13,0-6 13,5-3-12,-1 0-27,2-5-15,5-5-8,5 0-5,8-1-8,15-4-12,11-3-46,10 0-95,17-12-180,-17-1-269,-4-3 0,-11-9 0,-13-8 0</inkml:trace>
  <inkml:trace contextRef="#ctx0" brushRef="#br0" timeOffset="179371.259">27038 7475 1687,'0'0'48,"0"0"54,0 3 35,0 7 21,-3 5 14,3 13 9,0 15 7,0 14 7,0 12 8,0 9-30,0 4-3,0 3-54,0-8-33,0-9-18,0-10-11,0-11-2,0-11-1,0-13-2,0-5 4,0-7 5,0-5 7,0-5 10,0 2 5,0-3 2,0 0-3,3 0-1,-3-3-2,0 3-4,0 0-8,0 0-7,0 0-2,0 0-7,0 0-7,0 0-2,0 0-1,0 0-5,0 0-4,0 0-2,0 0-4,0 0-7,0 0-12,0 0-2,0 0-4,0 0-5,0-1-8,0-2-3,0 2-4,0-4-5,0 1-7,0 2-5,0 0 0,0-1-3,0 2 3,0 1 0,0 0 4,0-2 4,0 2 4,0 0 9,0 0 6,0 0 8,0 0 2,0 0 4,0 0 0,0 0 0,0 0 4,0 0 0,0 0-2,0 0-4,0 0 0,0 0-2,0 0-1,0 0 4,0 0-1,0 0 0,0 0-12,0 0-28,0 0-24,0 0-14,0 0-21,0 0-52,-3 0-129,-4-18-504,-10 20 0,-11-4 0</inkml:trace>
  <inkml:trace contextRef="#ctx0" brushRef="#br0" timeOffset="181291.7146">21418 8932 1566,'-4'-2'82,"0"0"33,-5-5 35,-1 1 30,-7-2 17,2-1 11,-3 0 6,4-1 4,-4 3 3,1 2-58,-2 3-21,-3 0-31,-1 2-34,3 2-29,-2 5-15,4 0-11,6 6-5,4 2-2,5 2-1,2-1-1,2 5-1,2-1-1,7-1 2,0 0-3,8-2-1,4-2 3,-5-4 2,4-8 1,0 0 0,2-8-1,0-5-1,2-7-1,-3-2-2,-5-5 0,-2-5 1,-4 1-4,-7 7-1,-1 5-9,-1 3-4,0 8 2,-2 5 3,4 5 0,-4 10 3,0 9 1,0 12-1,0 6 6,0 11 7,0 0 20,0 1 10,-4-2 4,0-1 0,0-7 0,1-6-2,0-10-3,1-3-14,2-12-32,2-5-50,-1-4-124,7-11-645,2-1 0,5-7 0,6-9 0</inkml:trace>
  <inkml:trace contextRef="#ctx0" brushRef="#br0" timeOffset="181586.0037">21668 8985 2400,'0'0'66,"0"-1"1,0 1 16,-4 0 32,8 1 12,-4 4 5,9 8 5,6 3 2,4 10 1,15-1-57,0-1-8,3 1-1,1-4-25,-6-1-66,-4-4-141,-1-8-184,-11 2-292,-3-6 0,-7-3 0</inkml:trace>
  <inkml:trace contextRef="#ctx0" brushRef="#br0" timeOffset="181853.815">21961 8978 1880,'0'0'74,"0"-2"12,-1 2 38,-5 0 21,-5 5 12,-7 10 7,-2 8 2,-10 14-1,-2 8-1,-5 9-62,1 0-18,1-2-17,11-8-52,9-6-72,9-19-113,6-6-103,5-8-305,5-8 0,8-6 0,4-15 0</inkml:trace>
  <inkml:trace contextRef="#ctx0" brushRef="#br0" timeOffset="182337.5119">22077 8911 1572,'5'-7'109,"3"-4"18,5-4 13,8-5 10,6 5 12,3-2 6,3 0 1,3 5 1,-1 5 1,-8 4-75,1 3-36,-7 10-16,-5 4-13,-5 8-10,-5 6-11,-4 9-2,-8 1 8,-7 5 11,-10 2 4,-7-1 1,-8-5 4,2-1 4,6-6 4,11-8 9,8-10 15,8-5 2,3-6-8,0-4-9,1-2-5,5-5-4,8-1-2,4 2-2,11-1-7,10 1-19,10 4-56,10 5-86,10 1-106,19-3-477,-18 8 0,-7-1 0,-14-5 0</inkml:trace>
  <inkml:trace contextRef="#ctx0" brushRef="#br0" timeOffset="182895.6824">23538 8630 526,'0'-3'162,"0"1"39,0 0 20,0 1-3,0 1 8,0 1 37,0 6 18,0 5 17,0 10 10,0 16-112,0 11-46,2 9-38,2 5-21,-1 1 3,0-5-6,0-8-44,-1-9-33,-2-9-66,0-11-109,0-19-490,0 2 0,1-10 0,-1-7 0</inkml:trace>
  <inkml:trace contextRef="#ctx0" brushRef="#br0" timeOffset="183078.1988">23464 8938 1661,'0'0'138,"0"0"28,0 1 1,0-1 18,8-3 5,8 2-1,14-4-16,13-4-90,15-8-673,4 5 0,-2-4 0,-7 1 0</inkml:trace>
  <inkml:trace contextRef="#ctx0" brushRef="#br0" timeOffset="183465.3138">23987 8831 1566,'1'1'112,"1"-1"14,2 0 10,5 1 8,3-3 7,6-3 4,5 2 2,1-1-2,-2 2-2,-4 0-92,-5 6-20,-6 8-12,-4 6-9,-6 5-6,-7 6-4,-7 5 5,-10 1 2,-4 0 7,0-1 1,5-2 2,7-4 9,13-6 4,7-5 3,9-4-1,11-4-1,6-4-14,7-4-13,13 0-53,6-5-172,5-4-415,-2-2 0,4-4 0,-3-6 0</inkml:trace>
  <inkml:trace contextRef="#ctx0" brushRef="#br0" timeOffset="183986.9812">24477 8921 2228,'0'0'55,"0"3"21,-3 3 15,3 3 11,-3 8 5,0 6 2,0 5 2,3 4 4,0-3 4,0-8-18,6 1-13,7-10-15,7-7-10,15-2-9,8-6-4,6-11-3,2-3-4,-5-6-9,-13-10-12,-10-1-8,-8-2-14,-7 5 0,-7 9-10,-1 5-4,0 11 0,0 3 1,0 9 7,0 6 12,0 8 13,0 11 7,3 13 6,3 10 3,3 7 10,7 5 2,0 2 12,-2-4 23,-3-2 15,-6-9 4,-7-3 8,-11-7 12,-7-5 1,-10-8-8,-13-3 1,-13-8-2,-9-3-52,-12-2-115,-7-7-129,6-7-161,6-45-529,13 34 0,18-10 0,17-4 0</inkml:trace>
  <inkml:trace contextRef="#ctx0" brushRef="#br0" timeOffset="184357.5874">25755 8857 2627,'0'-2'83,"0"0"10,9-4 2,9 2 2,11-1 2,11-2-2,8 2-6,3 2-27,-5-1-63,-3-1-255,-13-12-364,-4 14 0,-13-4 0,-8 3 0</inkml:trace>
  <inkml:trace contextRef="#ctx0" brushRef="#br0" timeOffset="184579.1226">25866 9019 2374,'0'5'12,"0"-2"22,0 1 18,8-1 8,11-1 1,14-2-2,12 0-22,17-5-56,9-2-158,1-3-321,-3 3 0,-7-4 0,-12 3 0</inkml:trace>
  <inkml:trace contextRef="#ctx0" brushRef="#br0" timeOffset="185008.9763">26419 8735 1629,'0'1'140,"0"-1"39,0 0 32,1 0 16,1-1 1,3 0 9,7-2 1,8-4 3,4 3 1,14-5-95,1 4-44,-3 1-44,-3 0-40,-7 4-18,-10 5-2,-10 4-8,-6 10-1,-3 6-3,-13 9-3,-8 5 5,-8 4-1,-9 3 5,2-3 6,6-5 2,12-9 2,9-9-2,8-6-2,5-8 7,8-3 5,9-3-9,12 0-26,14-1-42,11-6-52,7-3-91,9-7-81,-2-2-337,-7-2 0,-8 10 0,-15 2 0</inkml:trace>
  <inkml:trace contextRef="#ctx0" brushRef="#br0" timeOffset="185303.2541">27035 8775 1909,'0'0'96,"-4"0"21,-2 2 8,0 4 10,-3 10 9,-3 4 2,6 8 2,-5 1 1,2 1 0,0-1-77,3-3-22,5-3-15,5-4-8,9-3-8,10-3-13,9-6-36,11-4-45,7-4-103,12-12-430,-9-1 0,-10-4 0,-8-8 0</inkml:trace>
  <inkml:trace contextRef="#ctx0" brushRef="#br0" timeOffset="185687.295">27306 8711 1671,'0'0'108,"-4"1"27,2 7 25,1 6 11,1 3 8,0 12 5,0 8 4,1 4 10,-1 11 8,2 2-54,-1 6-33,-1 1-23,3 3-23,-3-4-11,0-1-8,0-9-2,0-6-6,0-10-6,0-11-6,0-5 6,0-10-1,2-3-2,-1-5 3,1 0 1,-1 0 1,-1-2-2,0 2-8,0 0-17,0 0-33,0 0-123,3-3-203,-3-2-406,0 2 0,0-3 0,-6-6 0</inkml:trace>
  <inkml:trace contextRef="#ctx0" brushRef="#br0" timeOffset="186569.3963">21796 10340 1348,'0'-2'148,"0"-3"30,0-2 22,0 1 13,0 0 11,0 0 11,0 0 5,0 3 1,0 1 2,0-1-109,0 3-41,0 0-26,1 0-14,-1 7-5,3 6-6,3 11-10,1 7-3,-2 9-2,3 6 0,-1 1-1,-1 2 4,-2-1-8,0-2-4,-4-2-9,0-8-3,0-5-1,0-9-1,0-7 2,0-5-1,0-5-22,0-3-59,1-7-189,2-28-454,2 13 0,5-6 0</inkml:trace>
  <inkml:trace contextRef="#ctx0" brushRef="#br0" timeOffset="187333.6523">22370 10351 1232,'-1'-6'90,"-4"-1"27,-3 0 19,-5-4 10,1 0 17,-6 3 11,-1 1 13,-3 4 17,-3 1 9,1 4-67,-2 6-14,1 3-24,8 3-17,2 5-4,6-2-17,5 4-8,4-1-8,1 1-12,5 0-8,6 0-3,3-2-6,9-2 0,3-2 0,3-1-5,7-4 2,-1 2-6,0-1-4,1 0-4,-8 5-4,-8 0 0,-4 1 3,-13 6-2,-1 3-3,-4 0 1,-5 3 0,-8 2 3,-4 0 1,-3-1 2,-8-5 9,2-3 19,2-7 12,2-9 6,-3-5 1,6-8-1,0-10-1,6-6-5,8-3-1,5-10 1,7 4-7,6 1-18,7 2-11,2 3-7,11 3-1,-3-3 1,-1 2 3,-5 1 2,-2 1 1,-9-4 1,-2 5-1,-7 2-5,-1 1-2,1 3 0,0 2-2,0 3-3,0 3-3,-3 3-7,0 3-21,0-1-36,0 1-95,3-1-151,-3-39-442,0 36 0,3-1 0,5-5 0</inkml:trace>
  <inkml:trace contextRef="#ctx0" brushRef="#br0" timeOffset="187837.5822">23370 10185 1396,'-2'0'94,"2"-1"5,0 1 0,0 0 24,0 0 28,0 9 16,3 8 14,0 12 5,2 10 4,4 16-82,4 4-12,-1 5-5,-1 2 1,-2-6-23,-3-5-29,-5-11-19,-1-14-28,0-9-56,42-13-563,-39-5 0,2-11 0,-4-9 0</inkml:trace>
  <inkml:trace contextRef="#ctx0" brushRef="#br0" timeOffset="188026.2293">23317 10454 1197,'-2'0'184,"2"0"37,0 0-6,0-2 16,11-1 2,9-2 2,11-1-7,17-2-35,12-4-119,4-11-676,-4 8 0,-5-2 0,-8 3 0</inkml:trace>
  <inkml:trace contextRef="#ctx0" brushRef="#br0" timeOffset="188441.1952">23934 10308 2280,'0'1'122,"0"0"13,0 0 2,4-1 4,8-2 5,5-5 1,6-1-1,7-1 2,1 2 0,1 3-81,-8 1-41,0 2-18,-9 2-2,-8 8-5,-2 5-5,-5 6-2,-5 9 0,-9 5 0,-9 4 1,-4 3 1,-11 0 0,7-2 5,4-10 1,12-1 2,8-11 6,10-9 0,7-4 1,12-4 0,11 0-5,8 0-14,9-3-29,8-2-78,2-4-143,1-32-394,-6 28 0,-5-4 0</inkml:trace>
  <inkml:trace contextRef="#ctx0" brushRef="#br0" timeOffset="188931.133">24468 10369 2556,'-6'0'79,"-2"3"15,1 5 7,3 3 7,2 4 3,5 6 4,9 3 2,0-2 3,9 0 5,9-7-55,3-6-30,2-4 10,3-5-5,0-5-4,-10-2-9,-4-5-28,-3-4-20,-7-7-18,-6 2-6,-1-1-3,-3 3 12,-2 5-34,-2 6 1,1 7 15,-1 6 11,2 11 32,2 7 32,2 13 27,9 15 12,6 7 9,9 7 8,3 6 16,0-4 2,-5 0 4,-15-9 11,-13-5-1,-21-5-8,-21-2-10,-23-7-10,-16-6-8,-17-6-51,-6-10-104,1-12-143,60-15-649,-25-10 0,22-10 0,25-10 0</inkml:trace>
  <inkml:trace contextRef="#ctx0" brushRef="#br0" timeOffset="189326.6195">25889 10241 2012,'0'0'68,"0"-2"-4,0 2 28,4 0 13,10-3 8,13 1 7,10-2 2,12-4 1,6 3 2,-1 0-69,-7 0-22,-8 5-55,-9-4-179,-10-4-362,-7 6 0,-7-1 0,-4-1 0</inkml:trace>
  <inkml:trace contextRef="#ctx0" brushRef="#br0" timeOffset="189546.5008">26031 10408 1900,'0'4'84,"0"-1"18,2 0 8,4-1 4,14 1 0,10-6 1,18-2 0,14-1-33,9-2-72,11-10-204,-4 4-316,-10-2 0,-6 0 0,-13-4 0</inkml:trace>
  <inkml:trace contextRef="#ctx0" brushRef="#br0" timeOffset="189961.3958">26661 10058 1472,'0'0'139,"1"0"42,-1 0 12,2 0 8,1-1 5,10-3 2,7-3 2,6-1 2,9-1 2,2 3-97,-4 1-45,-5 8-43,-8 4-14,-7 5-13,-10 11-7,-1 4-1,-7 8-2,-4 7-2,-12-2 3,-9 2 3,-8-2 5,-2-3 5,5-8 3,10-5 6,11-8 1,8-6 2,6-6 4,9-1 0,14-3-4,10 0-6,15-3-11,21 2-25,5-4-77,12-6-217,-17 0-307,-9-1 0,-12 0 0,-16-2 0</inkml:trace>
  <inkml:trace contextRef="#ctx0" brushRef="#br0" timeOffset="190255.5995">27272 10055 1752,'0'0'86,"-2"0"27,-2 2 14,-2 10 15,-4 5 8,2 7 6,-4 5 3,2 6 1,0-2 2,4-1-49,6-3-39,0-5-21,13-5-10,9-4-13,12-7-8,17-4-10,8-2-34,7-2-132,-1-7-130,-8-9-294,-15 4 0,-12-5 0,-15-3 0</inkml:trace>
  <inkml:trace contextRef="#ctx0" brushRef="#br0" timeOffset="190613.403">27625 10036 1169,'0'-1'71,"0"1"43,0 0 25,0 5 22,-1 5 22,1 9 8,0 5 8,0 13 6,1 6 8,-1 8-45,-1 5-12,-1 7-33,-4 2-23,-3-1-20,2-3-21,-4-5-1,3-12 1,1-9-3,4-9-4,0-12-4,3-7-3,3-2-4,-3-3 1,0-2-2,0 0 1,0 0-7,0-2-9,0 2-25,0 0-74,0-1-190,0-7-442,-3 0 0,0 2 0,-5-5 0</inkml:trace>
  <inkml:trace contextRef="#ctx0" brushRef="#br0" timeOffset="192443.3111">21957 11804 1518,'0'-4'112,"0"-3"24,1-1 28,-1-1 32,0 0 17,0 1-3,-1 4 5,1 4 11,0 4 13,0 13-82,0 12-24,0 9-25,0 12-27,0 3-33,0-1-14,0 0 3,0-8-6,0-6-14,0-8-42,0-7-74,1-12-155,1-34-445,3 22 0,3-13 0,4-10 0</inkml:trace>
  <inkml:trace contextRef="#ctx0" brushRef="#br0" timeOffset="192959.1076">22369 11776 1090,'-8'-8'135,"-4"2"21,-6-1 15,-6 2 13,-3 5 10,2 8 7,2 5 5,8 5 2,7 4 2,5 1-105,6 3-26,5-6-16,4 0-15,3-5-13,6 2-9,2-2-9,1-1-3,1 0-2,1-1-3,-5 3-5,-1 3-7,-8 4-7,-7 6 0,-3 1-1,-9 3 0,-4 1 3,-4-5 1,-3-2 7,-3-8 15,4-11 19,4-1 12,5-12 5,4-7 0,2-12 1,2-10-2,2-10 0,4-6-2,5-4-7,3 6-14,4 7-17,4 6-13,-3 9-10,-1 8-54,9 5-119,5-2-476,-2 11 0,2-2 0,-2-1 0</inkml:trace>
  <inkml:trace contextRef="#ctx0" brushRef="#br0" timeOffset="193219.9088">22712 11886 1530,'2'3'108,"-2"2"44,4-2 15,6 1 4,9-4 0,8 0 0,8-4-5,5-4-60,8 1-206,-15-2-428,-6 1 0,-12 0 0,-6-3 0</inkml:trace>
  <inkml:trace contextRef="#ctx0" brushRef="#br0" timeOffset="193473.4259">23160 11676 1793,'0'-1'85,"3"-1"15,-3 1 24,0 5 16,0 7 10,0 16 4,4 9 1,0 10-1,-1 6-1,1 4-94,-2 1-6,-2-5-57,0-6-162,0-39-424,1 24 0,5-14 0</inkml:trace>
  <inkml:trace contextRef="#ctx0" brushRef="#br0" timeOffset="193947.1576">23532 11702 1289,'-10'-5'110,"-8"1"16,-4 1 15,-5 0 11,5 6 3,-1 7 4,11 4-1,2 4 2,7 1 2,3 3-84,7-1-23,2-1-24,3-1-9,6-2-8,6-4-4,6 1-2,0-2-4,2 3-11,-5 0-10,-5 4-6,-11 4 1,-5 2 9,-9 4-4,-11 2 6,-8-1 12,-2-4 32,-4-2 38,-1-9 33,7-8 16,8-11 6,8-10 2,3-9-3,3-8-6,6-6-20,1-1-26,4 2-62,7 4-95,10 7-146,3-7-454,0 14 0,8 0 0</inkml:trace>
  <inkml:trace contextRef="#ctx0" brushRef="#br0" timeOffset="194562.5004">24446 11601 1768,'0'0'28,"1"8"20,2 12 7,0 10 4,-2 11 2,2 10 1,-1 5 0,-2-5-1,0-1 0,0-8-13,2-8-82,8-14-421,-7 1 0,0-14 0,0-4 0</inkml:trace>
  <inkml:trace contextRef="#ctx0" brushRef="#br0" timeOffset="194773.9346">24364 11833 1208,'0'0'154,"-4"-3"18,4-1 8,0 0 2,4-4 5,10 2-1,11-5-7,18-1-31,18 0-125,11-10-546,-4 10 0,-1 3 0,-16 0 0</inkml:trace>
  <inkml:trace contextRef="#ctx0" brushRef="#br0" timeOffset="195144.2636">24832 11708 1946,'0'-3'74,"6"-2"12,8-5 4,3 0 9,7 2 6,7 0-1,-1 2-2,-4 5-2,-7 5-10,-4 11-62,-12 6-15,-1 4-9,-4 7-8,-7-1-8,0-2 13,-6 0 7,0-4 4,-1-4 8,7-5 20,1-2 11,8-3 7,8-1 0,7-4-2,12-2-1,11-3-34,11 0-67,11-7-179,4-3-361,-9-3 0,-1-5 0,-10-5 0</inkml:trace>
  <inkml:trace contextRef="#ctx0" brushRef="#br0" timeOffset="195565.1351">25369 11743 1802,'-3'0'115,"3"1"20,-3 6 11,-1 1 6,4 9 2,0 4 3,4 1 2,5-1-1,8-4 8,6-5-51,10-8-58,3-2-19,3-8-10,-3-3-8,-4-8-7,-7 0-9,-5-11-8,-8-2 1,-8 5-7,-1 3-14,-3 6-4,0 9 1,0 9 2,5 8 5,7 9 5,0 11 12,14 11 29,7 12 14,6 5 9,3 7 26,-6-1 13,-7-2 13,-19-4 7,-16-4 5,-18-6 3,-20-2-10,-16-6-64,-12-2-148,-5-15-697,-5-6 0,8-11 0,17-18 0</inkml:trace>
  <inkml:trace contextRef="#ctx0" brushRef="#br0" timeOffset="195897.645">26519 11598 1430,'0'0'43,"0"0"24,0 0 14,2 0 24,2 0 19,8 0 7,14 0 0,12 0-15,11 0-54,5-3-182,-4-3-314,-10 6 0,-14-3 0</inkml:trace>
  <inkml:trace contextRef="#ctx0" brushRef="#br0" timeOffset="196124.1477">26598 11744 1208,'0'4'67,"0"2"27,3-2 9,5 0 5,11-4 1,11 0 2,18 0 1,9-3-20,9-2-72,8-7-424,-8 7 0,-7 0 0,-8-1 0</inkml:trace>
  <inkml:trace contextRef="#ctx0" brushRef="#br0" timeOffset="196549.1238">27195 11446 1761,'-3'-2'122,"1"-3"39,1 1 15,-2-3-1,7-2 3,9 4 5,4-4 1,10 0 1,8 2-1,-2 5-86,-1-1-40,-8 4-41,-6 4-19,-5 5-10,-6 4-24,-3 4-6,-2 6-2,-5 0 4,-7 5 5,-12 2 9,-7 4 4,-10-1 2,-6 1 5,8 0 12,8-7 22,15-8 12,10-4 9,17-8 0,14-4-4,10-1-7,14-2-8,10-5-22,7 0-110,5-8-189,-5-1-297,-9-5 0,-6-6 0,-8-3 0</inkml:trace>
  <inkml:trace contextRef="#ctx0" brushRef="#br0" timeOffset="196840.57">27787 11359 1839,'-2'-2'47,"0"4"23,1 6 17,-2 9 12,-5 6 6,1 9 8,-7 3 4,2 0 4,2-1 4,1-8-4,6-2-14,4-8-11,14-4-12,15-6-10,12-4-7,17-1-8,10-4-17,3-1-59,-4-6-203,-16-2-407,-14-3 0,-18-6 0,-11-1 0</inkml:trace>
  <inkml:trace contextRef="#ctx0" brushRef="#br0" timeOffset="197069.9563">28078 11318 1105,'-1'7'138,"1"7"14,-2 11 8,2 7 4,0 8 2,2 12 3,1 9-1,3-1 1,4 1-1,5-5-108,0-7-51,-3-12-145,-1-23-362,-8 3 0,3-9 0,3-8 0</inkml:trace>
  <inkml:trace contextRef="#ctx0" brushRef="#br0" timeOffset="197300.3472">28388 11613 1799,'0'0'156,"0"0"38,0 0 9,3-4 1,5-1 2,5-1-2,11 0 2,9-2-3,10 1-23,6 2-250,14-7-248,-17 6-315,0-2 0,-3-4 0,-8-2 0</inkml:trace>
  <inkml:trace contextRef="#ctx0" brushRef="#br0" timeOffset="197543.7359">28911 11295 2185,'0'-2'49,"0"2"31,0 2 13,0 9 9,0 8 4,0 15 2,0 10 1,1 7-1,3 1 1,-1-3-33,3-3-31,2-6-96,7-11-202,-6-9-320,3-2 0,6-11 0,9-6 0</inkml:trace>
  <inkml:trace contextRef="#ctx0" brushRef="#br0" timeOffset="198061.4615">29422 11321 1767,'-17'-3'84,"-8"3"6,-13-3 14,-4 2 11,5 5 7,5 2 6,9 5 7,14 1 5,5 8 6,2-3-60,4 2-16,4 0-3,3-5-12,7 1-12,8-1-4,6-1-6,5 1-7,1 3-8,1 5-21,-3 2-11,-10 10-10,-12-1-4,-4 2 3,-16-2 3,-4-2 8,-9-5 23,0-6 31,-6-5 29,1-8 26,4-6 20,5-8 12,4-8 2,5-7-5,5-9-4,2-11-11,8-5-29,7-3-27,4 0-25,4 9-18,10 11-12,-5 6-19,-2 9-16,-5 6-43,-5 2-20,-3 0-18,-7 3-50,1-1-192,-2 1-312,-4 0 0,-10 1 0</inkml:trace>
  <inkml:trace contextRef="#ctx0" brushRef="#br0" timeOffset="198959.1442">24969 12864 2338,'0'0'81,"0"-2"25,0 1 28,0-1 25,0 0 16,0 2 6,0-3 12,6-1 6,3-3 3,9-4-56,12-5-21,8 1-26,7 1-27,2 2-28,-5 6-21,-6 2-26,-7 7-22,-11 8-10,-11 7-5,-3 6-2,-11 5 1,-2 8 2,-9 1 0,-3-1 5,-6 1 7,-2-4 19,2-3 12,9-7 4,6-8 5,8-5 1,2-6 0,7-3 1,4-2 1,7 0-2,11-2 0,14-1-2,15-2-7,11-4-31,9-1-113,5-5-179,-6 4-400,-19 1 0,-17 2 0</inkml:trace>
  <inkml:trace contextRef="#ctx0" brushRef="#br0" timeOffset="199690.6785">25711 12838 1701,'0'0'81,"0"0"6,0 3 10,0 3 9,0 1 10,0 8 21,0 0 13,0 6 7,0-1 8,0 1-76,0-5 2,0-3-3,0-4 10,0-3 11,0-2 0,3-2-18,-3-2-10,3 0 2,3 0-7,8-2-5,2 2-1,8 0-3,3 0-19,4-1-22,0-2-8,2 0-6,-4-2-9,-7-1-20,-5 1-17,-4-4-8,-6-2-13,-4-1-6,-2-6-10,-1-5-2,0 3-6,0-1 3,0 2 3,0 8 8,0 5 14,0 3 13,0 6 15,0 5 13,0 6 17,0 4 6,2 8 6,1 6 3,5 3 5,9 4 15,10 6 7,6-3 1,2 4 3,-2 3 1,-9-2 0,-14-1 3,-10-2 5,-11-1 11,-12-7 6,-10-5-7,-8-2-4,-13-4-5,-9-10-3,-8-7-8,-2-6-9,-1-9-21,7-8-22,18-9-33,20 2-55,17-10-123,32 1-582,12 2 0,14 2 0,14-1 0</inkml:trace>
  <inkml:trace contextRef="#ctx0" brushRef="#br0" timeOffset="199953.9751">26659 12804 2258,'0'0'113,"0"0"12,0 0 12,5 0 3,8 0 2,10-3 0,13-1 1,12-4-1,9 0-3,2-1-124,-2 6-175,-13-28-507,-10 29 0,-15-4 0,-12 2 0</inkml:trace>
  <inkml:trace contextRef="#ctx0" brushRef="#br0" timeOffset="200148.4543">26721 13002 2106,'0'5'98,"0"-1"20,5-3 3,6 1 2,12-2 0,11 0-1,16-5-7,15 1-14,13-3-79,20-8-631,-20 5 0,-11-4 0,-18 5 0</inkml:trace>
  <inkml:trace contextRef="#ctx0" brushRef="#br0" timeOffset="201420.8743">28111 12414 2012,'0'0'82,"0"0"4,0 0 4,0 0 0,0 0 0,0 0 1,0 0-2,0 0 2,-3 0 10,-3 0-45,-4 3 8,-2 2 14,-6 2 3,-4 5 15,-1 2 15,-6 1 10,-3 4 15,-1 3 7,0 4-1,1 4-19,4 5-7,7 2-8,9 4-7,2 10-5,5 1-12,3 0-10,4 6-10,3-7-7,9-7-2,3-6-7,6-9-7,2-9-6,4-8 1,2-8-9,7-6-4,2-4-6,0-6 0,-4-5-1,-8 1-5,-8-1 0,-10 0 1,-8 3-5,-1 2-1,-5 0 4,-12 0 8,-3-3 8,-8-2 6,-6 3 4,3-3 3,1 5-5,5 5-2,2 2 1,2 4 3,-4 1-2,-1 1-5,-4 1 1,2 0 2,2 0 0,8 1 0,3 0 4,8-3-1,6 0 4,-3 0-2,3 0-2,0 0-1,0 4-6,0-4-8,0 0-5,0 1-2,0-1-2,0 0 0,0 0-5,0 0 1,0 0-1,0 0-3,0 0-1,0 0-2,0 0-2,0 0 0,0 0-6,0 0 1,0 0-3,0 0-11,0 0-17,0 0-23,0 0-46,0 3-69,-3-1-60,3 2-274,0 1-426,0 4 0,3-4 0</inkml:trace>
  <inkml:trace contextRef="#ctx0" brushRef="#br0" timeOffset="206071.2892">25029 13698 2601,'12'-9'115,"2"0"32,1 1 13,-3-3 8,-6 8 2,-2 0 9,4 3 4,7 0 2,21 0 1,16-2-80,24 1-34,17-2-46,13 0-46,2-2-58,-10-2-112,-17-3-213,-32 4-318,-27 4 0,-17-2 0,-14 6 0</inkml:trace>
  <inkml:trace contextRef="#ctx0" brushRef="#br0" timeOffset="206552.9252">25227 13958 1694,'-14'5'132,"-2"1"56,0-3 40,1 0 7,14 1 8,12-8 15,10-2 20,10-3 13,10-1 5,10-2-85,-2 5-43,-6 2-57,-9 5-39,-10 10-11,-9 6-8,-9 7-14,-10 6-19,-16 11-13,-4 3-8,-12 2 0,-2-2-2,4-4 0,10-9 6,7-7 6,11-11 0,6-7-2,0-5-4,6-7 1,11-3-2,10-3-28,14-1-41,14-1-61,10 2-144,-2-9-552,-1 16 0,1 1 0,-1 1 0</inkml:trace>
  <inkml:trace contextRef="#ctx0" brushRef="#br0" timeOffset="207128.9855">27942 13547 1481,'-10'0'128,"-2"0"41,2-2 21,-1 0 15,11-4 19,3 0 19,9 0 18,6-5 7,8-3 6,13 2-86,17-2-31,12-1-36,14 1-25,12 2-13,5-2-17,0 6-35,-10 5-68,-18 2-109,-19 1-189,-23 3-398,-19 1 0,-7 0 0,-12 1 0</inkml:trace>
  <inkml:trace contextRef="#ctx0" brushRef="#br0" timeOffset="207528.9493">28108 13837 1449,'0'4'33,"3"-1"25,0 2 38,11 0 31,4 0 21,12-4 7,8-1 2,10 0 4,0-1 0,-6 4-4,-9 3-28,-9 5-23,-16 7-37,-5 7-29,-18 5-20,-9 5-7,-8 3-2,-1-2-3,-2-1-2,11-9 0,15-6 7,5-7 3,16-4 2,6-7-1,9-2 0,8 0-1,11-4-17,7 1-61,7-5-134,-7-1-393,-5 1 0,-12 1 0,-9 2 0</inkml:trace>
  <inkml:trace contextRef="#ctx0" brushRef="#br0" timeOffset="208581.5388">26209 14804 1717,'0'-4'174,"-1"-1"26,1-4 4,0 3-1,0 3 0,-2 1 7,2 5 13,-4 5 7,-2 8 10,0 11-125,2 6-26,1 12-15,3 3-4,3 2 5,5-1 3,4-6-3,8-8-8,8-10-6,2-12-6,5-6-12,1-9-8,-1-11-10,-3-5-2,-2-9-6,-9-10-7,-2-6-5,-10-3-4,-6 0 0,0 10-6,-3 8-5,0 16-4,0 7 3,5 7 0,4 7 3,4 10 2,4 13 7,4 11 4,9 10 3,-3 11 13,-1 4 13,-4 1 7,-10-1 3,-9-1 10,-9-6 9,-9-5 15,-12-3 1,-12-2-3,-14-7-4,-12-4-7,-8-5-8,-4-12-7,2-12-28,3-7-65,8-13-44,10-13-72,18-4-76,14-8-159,15-13-468,7 15 0,16 2 0</inkml:trace>
  <inkml:trace contextRef="#ctx0" brushRef="#br0" timeOffset="208937.5848">27442 14965 2914,'-3'0'31,"1"0"8,1-3 15,-1 3 19,2 0 12,6 0 4,8 0 3,8-4 5,15-2 0,12-2-24,8-6-3,3 2-10,-4 1-32,-11 5-80,-13 0-90,-10 1-151,-14 2-370,-6 0 0,-2 1 0</inkml:trace>
  <inkml:trace contextRef="#ctx0" brushRef="#br0" timeOffset="209173.4912">27510 15122 1610,'4'1'54,"6"2"23,4-3 11,10 3 5,2-3 1,10 0-2,5-3-5,5-1-74,26-9-454,-24 4 0,-4-4 0,1-3 0</inkml:trace>
  <inkml:trace contextRef="#ctx0" brushRef="#br0" timeOffset="210119.2974">28203 14725 2100,'0'0'106,"-1"0"19,1 0 18,0 0 21,0 0 14,1-3 1,5 1 2,11-3 4,11 1 3,10-3-78,11 3-26,4 3-18,3-1-16,-11 2-23,-6 3-13,-12 1-1,-15 3-2,-7 0-2,-5 4-4,-9-1-2,-3 5 1,-11-1 0,-8 4-1,-4 0 1,0-1 0,5 1-1,9-2 0,9-2-2,5-3 2,5 1-1,4-3 0,1 3-2,6-4 1,4 1-1,7 0 0,8 2 3,5-2-3,4 2 3,5 2-1,1 0-1,-5 2 1,0-1 0,-10 1-1,-10-1 1,-4 0 2,-7-3 1,-7 1 12,2-1 26,-8-1 19,-3 1 22,-8-2 17,-4 0 14,-6-2 15,-5-1 10,-1 1 7,3-3 4,0 0-3,2 2-21,8-4-13,6 1-20,5-1-16,5-1-9,-2-1-11,5 0-9,-6-1-6,1 1-7,-4 0-6,1 0-8,-2-2-4,-1 1-1,6-1-3,3 0-4,0-1-3,3 3-3,0 0-2,0-2-2,0 2 0,-4 0 1,-7 0 0,-4 2-1,-6 1 0,-6 1 1,-3 0-3,4 0-33,-4-1-57,6-3-90,9 0-106,6 0-248,6-2-423,3 2 0,6-1 0,3-3 0</inkml:trace>
  <inkml:trace contextRef="#ctx0" brushRef="#br0" timeOffset="212405.3492">13758 6749 2414,'0'0'98,"0"1"16,0-1 23,0 2 20,0-2 10,0 0 8,0 0 9,0 0 8,3 0 9,5-2-74,8-2-7,8-4-5,13-2-13,6-4-11,1-1-8,-3 4-9,-3 2-10,-8 5-7,-1 3-12,-6 2-19,2 3-26,1 1-25,-5 0-21,-3 5-14,-5 0 2,-6 2 0,-4 2 5,-2 5 1,-8 4 11,-5 3 26,-5 3 24,-7 4 23,-8-3 26,4 2 8,1-6-2,-2-2 2,9-5 0,2-2-6,8-5-4,4-1-14,3-7-5,0 1-4,2 0-6,1-5-1,0 0 3,0 0 2,0 0 6,3 0 14,4 0 2,6 0-2,8 0-2,9 0-1,5 2-8,4 5-4,5 2-6,-2 2-1,-1 3-12,-4 3-11,-5 1 1,-9 3 1,-4-2-1,-7 3-1,-1 0 4,-7 1 3,-1-2 6,-3 1 7,0-4 6,0-1 11,-4 1-2,-2-4 5,-6-1 10,-4 0 31,-4-3 60,-4-1 59,-6-1 38,-5-2 0,-8-2-6,-3-1-11,1 0-1,0-3-8,-4 0-8,8-1-35,1-4-62,3 1-63,8-2-42,7-2-8,5 3 0,6-1 0,8 1 0,0 5 0,2-3 0,1 3 0,0-1 0,-3 1 0,3 0 0,0 0 0,0 0 0,0 0 0,0 0 0,0 0 0,0 0 0,0 0 0,0 0-96,0 0-188,-3 0-144,9 1-320,-9 2-579,-3 1 0,-9 3 0</inkml:trace>
  <inkml:trace contextRef="#ctx0" brushRef="#br0" timeOffset="221250.6859">10135 8617 1759,'0'0'88,"0"0"23,0 0 14,0 0 12,0 0 14,0 0 11,0 0 14,0 0 18,0 0 15,0 0-45,0 0-24,0 0-14,0 0-16,-5 0-8,-5 3 1,-4 0 7,-5 6 3,-8 4-4,-4 7-4,0 7 5,-2 7 4,1 10 3,2 7 3,1 9-2,2 6-9,6 4-16,3 5-13,4 2-9,6-2-2,5-3-12,3-3-9,6-11-10,2-2-3,3-8-2,4-10-4,0-8-3,5-6-2,-5-7-10,0-5-13,0-2-24,-3-3-43,-3 0-51,-6-2-53,0 0-63,-3-1-106,5-3-168,-5-1-322,1-1 0,-1-8 0</inkml:trace>
  <inkml:trace contextRef="#ctx0" brushRef="#br0" timeOffset="221881.1737">10738 9027 2056,'-5'-3'99,"0"-2"10,0 0 3,-3 1 4,4 4 14,-2 0 20,-4 0 20,-1 6 20,2 3 18,-6 5-58,1 7-11,-2 6 0,-1 6 0,1 9 6,5 8-2,6 4-16,4 2-18,7-1-17,8-6-16,4-4-16,3-13-9,4-6-7,6-12-9,-3-8 1,2-6-5,5-12-7,-5-7-4,6-5-14,-5-10-24,-5-12-23,-6-4-17,-11-7-6,-4 2 11,-12 1-6,-6 2 9,-14 12 20,-4 8 11,-6 7 13,-2 8 22,3 4 27,7 5 9,8 7-9,6-2-40,6 6-54,6 4-95,3 1-180,3 6-502,4 3 0,7 2 0,1-2 0</inkml:trace>
  <inkml:trace contextRef="#ctx0" brushRef="#br0" timeOffset="222182.0153">11192 9508 1452,'0'10'84,"-1"7"29,-5 5 32,-5 4 27,-4 1 14,-10 2 4,-5 0 2,-5 2 2,5-1-2,1-1-78,8-6-174,5-15-534,10 2 0,3-8 0,6-9 0</inkml:trace>
  <inkml:trace contextRef="#ctx0" brushRef="#br0" timeOffset="222656.9085">12034 9068 1688,'0'0'85,"0"0"0,0 0-1,0 0 31,0 3 24,0 8 12,6 12 8,1 10 3,1 12 1,-1 4-63,2 3-20,-6-2 2,-3-4-1,0-4-37,0-7-80,0-6-108,0-14-463,0 2 0,0-7 0,5-9 0</inkml:trace>
  <inkml:trace contextRef="#ctx0" brushRef="#br0" timeOffset="223116.6905">12350 9074 1204,'0'-3'84,"0"-3"53,-3 0 21,6-7 33,0 1 31,6-3 22,4 3 11,2-2 4,8 0 4,1 5-60,3 3-22,1 3-55,6 6-19,-1 11-37,1 4-45,-3 10-30,-8 10-14,-9 1-4,-9 5-1,-8 2 0,-18 0 2,-14 1 2,-7 2 0,-8-3 5,0-7 15,10-7 14,19-10 18,7-11 0,13-8 0,13-3 3,4-6-2,5-3-2,16-2-1,11 2-15,8-5-47,7 3-131,15-1-187,-16 2-303,-8-1 0,-14 0 0,-6 1 0</inkml:trace>
  <inkml:trace contextRef="#ctx0" brushRef="#br0" timeOffset="223468.8214">13045 8728 1766,'0'-2'87,"1"-2"31,5 4 23,7 0 16,8 10 5,4 14 2,7 6 1,1 13 0,0 9 6,-4 3-46,-4 5-14,-8 3-25,-5 1-18,-11 5-9,-8 3-4,-8 0-1,-9 0 0,-6-4 0,-5-9-4,2-5-18,4-12-24,7-13-29,7-10-130,18-11-585,-11-5 0,6-8 0</inkml:trace>
  <inkml:trace contextRef="#ctx0" brushRef="#br0" timeOffset="224073.1227">15241 8754 1288,'-10'2'76,"-4"2"35,-6 4 24,-7 7 17,1 3 18,-4 12 15,-2 6 14,7 12 7,10 7 2,3 11-50,9 12-26,9 0-32,9 3-24,3-6-17,5-4-22,7-11-51,3-10-154,-2-32-454,1 7 0,6-16 0</inkml:trace>
  <inkml:trace contextRef="#ctx0" brushRef="#br0" timeOffset="224603.7157">15752 8967 1858,'-1'-3'150,"-1"-2"12,0-1 14,2 0 2,5-5 6,6 0 0,11 1 7,5-2 2,13-1 3,4 2-115,5 1-33,2 8-17,-2 0-12,-6 6-2,-10 8-6,-8 6 0,-9 4-7,-8 7-1,-5 6-2,-9 2 3,-9 6 0,-10 1 4,-11 4 2,-17 4-3,-5 0 3,3-3 1,7-8 2,12-10 17,15-12 12,13-9-3,7-7-6,4-6 2,9-3-2,7-2-4,8-4-20,7 2-29,9 0-41,7 4-92,1 5-129,5-16-417,-6 20 0,-6 1 0,-3-1 0</inkml:trace>
  <inkml:trace contextRef="#ctx0" brushRef="#br0" timeOffset="224847.5738">16592 9359 1381,'0'0'15,"0"9"8,-8 5 10,-4 12 8,-10 5 12,-8 9 2,-10 1 1,0 0 2,-1 0-7,7-7-61,20-10-341,-2-5 0,13-8 0,3-8 0</inkml:trace>
  <inkml:trace contextRef="#ctx0" brushRef="#br0" timeOffset="225459.1993">16906 8874 2080,'2'0'92,"-2"0"16,6-2 4,6-3 4,3-4 3,10 1 4,4-2 2,0 1-2,-2 4-1,0 2-78,-6 8-12,-2 5-26,1 9-18,-6 3-9,-7 9-4,-4 1-1,-10 4 0,-19-4 4,-15 1 6,-10-1-2,-7-2 1,5-4 15,12-11 36,17-1 15,15-8 5,9-3 1,14-3-2,-1 0-3,10 0-3,4 0-1,4 0-1,3 0-6,-1 5-22,-2 1-10,-1 6-6,-6 5-3,-4 9-4,-6 0 1,-8 0 2,-3 2 1,-6-4 2,-10-1 4,-6-3-2,-10 0 2,-7-3 0,-9-1 4,-2-4 0,0-2-56,0-7-137,6-9-473,10-3 0,17-5 0,6-13 0</inkml:trace>
  <inkml:trace contextRef="#ctx0" brushRef="#br0" timeOffset="225867.4254">17270 8386 1406,'11'2'55,"2"0"2,9 5 2,3 3 2,2 4 0,4 9 2,0 10 5,2 5 10,5 14 18,-1 9-32,-4 6 6,-6 5 12,-13 4 15,-11-1 13,-13 0 12,-17-3 10,-13 1-1,-8-2-9,-7-2-16,0-4-13,3-6-14,7-6-45,7-7-134,26-15-529,-8-6 0,13-13 0,7-9 0</inkml:trace>
  <inkml:trace contextRef="#ctx0" brushRef="#br0" timeOffset="234152.6912">24531 2550 573,'-1'-1'45,"-1"-1"14,2-1 13,-1 1 16,-2-1 13,1 3 17,1 0 18,-2 0 15,1 0 20,2 0-11,0 0-2,0 0-11,2 0-8,-1-2-12,8 1-10,12-2-15,12 0-15,17-2-14,21-3-13,10-1-17,11-3-10,9 0-5,-2-5-3,-1 2-5,-11 1-4,-13 5-9,-14 1-20,-15 5-62,-15 1-95,2-2-349,-13 3 0,-5-1 0,-1 2 0</inkml:trace>
  <inkml:trace contextRef="#ctx0" brushRef="#br0" timeOffset="234550.4913">24656 2536 916,'0'1'88,"-3"1"37,0 1 21,3-1 16,3 0 4,12-2 5,15-2 5,17-3 3,22-2-1,20-4-47,13-3-39,8 0-40,-1 0-36,-7 2-34,-12 3-48,-16 3-48,-23 0-88,-12 1-237,-21 4 0,-13-1 0,-11 2 0</inkml:trace>
  <inkml:trace contextRef="#ctx0" brushRef="#br0" timeOffset="234842.7969">24769 2536 503,'42'-4'59,"26"-3"11,19-5 2,23 0 0,-2-5 1,-4 2-2,-7 3-17,-16 1-19,-19 3-67,-25 5-163,-17 1 0,-14 1 0,-8 1 0</inkml:trace>
  <inkml:trace contextRef="#ctx0" brushRef="#br0" timeOffset="242540.8425">21917 2503 494,'0'0'10,"0"-2"3,0 2 1,0-3-1,0 1-20,0-2-100,0 4 0,0-3 0,0 3 0</inkml:trace>
  <inkml:trace contextRef="#ctx0" brushRef="#br0" timeOffset="248307.132">1711 10785 1048,'0'1'105,"0"1"18,0-1 25,0 0 25,-2-1 28,2 0 13,0 0 5,-1-1 3,2 1 1,-1 0-82,0 0-19,0 0-14,0 0-14,0 0-15,0 0-21,0-1-11,2-4-4,-1 0-3,5-4 3,0 1 4,0-4 4,0 3 0,-4 1-6,1 4-13,-3-1-4,0 4 0,0 1 3,0 0-1,0 0-3,0 0-6,0-2-5,0 2-7,0 0 0,0 0 0,0 0-2,0 0-3,0 0-2,0-1-1,0-1-1,0-1 2,0-1-1,0-1 2,0 3-1,0 0 1,0-2-1,0 4 1,0 0-1,0-3 1,0 3 0,0 0-2,0-5 2,0 5-2,0 0-1,0-4 2,0 0-1,0-5 1,0-1 1,0-4 0,0-1 0,0 0 0,0-4-2,3 2 0,-3-3 1,4 0 1,2-4 1,-3 1-1,3-4-1,-3-3 0,-1 1 1,-4-1 2,-2 0 2,-4 5 1,2 3 0,-4 7-4,7 6 0,0 2-4,3 4 2,0 0 0,0 3 2,0-2-1,0 2-2,0 0-3,-2 0-4,2 0 4,-1 5 2,1 3 2,0 8-1,0 6-2,1 9-1,2 1-1,2 4 2,5 6 2,-1 1 5,-1 6-1,-2 1 1,-2 6 2,-1-1 1,-3 1 4,0 1-1,0-7-1,0-6-2,0-6 3,0-9 1,0-8 3,0-7 4,0-6 15,0-3 11,0-3 5,0-2 6,0 0 5,0 0 6,0 0-3,0 0-5,0 0-3,0 0-8,0 0-16,0 0-13,2 0-6,-2 0-8,1-2-2,2-1-6,5-6 2,3-4 1,5-6-5,6-2 3,1 0-3,3 2-4,-2 8-5,1 7-5,-4 5-9,1 10-11,-6 5-10,-1 1 1,0 5 1,-3 2 1,-2-2 4,-4-1 8,-1 0 17,-3 2 16,-7 0 15,-7 1 11,-3 1 11,-7 0 2,-7-6 3,0-2-11,1-9-40,1-8-108,8-11-187,12-17-523,-5-4 0,3-7 0,9-13 0</inkml:trace>
  <inkml:trace contextRef="#ctx0" brushRef="#br0" timeOffset="248611.4009">2148 10516 1379,'8'6'153,"3"8"19,3 9 9,12 12 21,7 6 19,2 10 9,4 9 4,-1 1 5,-8 1 15,-12 2-117,-9 0-33,-15 1-19,-11 1-30,-17 0-61,-5-3-108,-14-7-88,6-14-147,-16-8-246,1-16 0,-1-11 0</inkml:trace>
  <inkml:trace contextRef="#ctx0" brushRef="#br0" timeOffset="248896.5343">1380 10676 1902,'-13'0'118,"-2"6"40,-9 9 15,-6 13 7,3 11 3,-2 16 4,4 12 0,10 4-3,8 5-30,20 1-142,14-7-102,20-14-189,16-31-334,13 6 0,0-26 0,5-17 0</inkml:trace>
  <inkml:trace contextRef="#ctx0" brushRef="#br0" timeOffset="253306.9513">4640 10432 1462,'0'-2'79,"0"2"32,0 0 31,0 0 31,0 0 32,0 0 22,0 0 10,0 0 3,0 0-2,0 0-45,0 7-15,2 10-27,2 9-30,1 13-30,0 17-28,5 6-22,-4 4-6,2 3-2,-2-2 3,-1-9-3,-3-7-13,-1-12-5,-1-7-1,0-9 8,0-9 2,-1-9-31,-3-2-58,1-7-85,1-5-125,-1-7-462,3 3 0,3-5 0,9 0 0</inkml:trace>
  <inkml:trace contextRef="#ctx0" brushRef="#br0" timeOffset="253700.515">5041 10622 2004,'-6'-3'104,"-6"3"7,3 0 0,-4 3 14,5 3 25,3 9 17,4 11 13,1 10 13,0 11 8,1 6-83,2 3-14,4-3-5,6-5 5,3-11 13,7-11 9,4-11-8,3-11-10,3-11-10,2-11-10,-1-9-24,-4-7-38,-8-10-29,-12-1-10,-7-2-28,-13 1-34,-9 5-8,-8 3-2,-6 5-3,-5 8 1,4 5-47,7 11-117,10-7-480,11 16 0,3 3 0,9 4 0</inkml:trace>
  <inkml:trace contextRef="#ctx0" brushRef="#br0" timeOffset="254129.2439">5603 10575 2254,'-1'0'154,"-2"0"17,2 0 12,1 0 13,0-2 12,0 2 2,5-3 0,8 1 4,3-1-1,7 2-129,13-1-29,0 5-47,3 10-50,-1 2-51,-2 6-21,-9 8-1,-6 2 1,-10 3 6,-8 0 18,-3 0 23,-13 0 17,-9 6 38,-8-3 45,-12 0 51,-9-4 10,1-8 4,3-6 1,11-13-28,7-8-89,13-10-163,10-17-546,3-4 0,12-4 0</inkml:trace>
  <inkml:trace contextRef="#ctx0" brushRef="#br0" timeOffset="254365.2494">5999 10551 2946,'-13'0'96,"-7"0"11,-6 8 3,-5 5 1,5 11 1,5 8 2,9 9 0,6 4 2,11 2-6,8-3-165,11-5-226,5-15-439,7 1 0,7-11 0</inkml:trace>
  <inkml:trace contextRef="#ctx0" brushRef="#br0" timeOffset="254904.6264">6899 10305 1718,'-1'-3'177,"-1"0"-1,2 1 3,0 4 1,5 13 6,5 14 2,5 17 2,5 14-2,-5 13 0,-3 6-158,-6-4-15,-3-5 2,-9-11 0,-4-11-2,4-8-5,-2-11-36,2-9-137,0-34-494,3 14 0,3-13 0</inkml:trace>
  <inkml:trace contextRef="#ctx0" brushRef="#br0" timeOffset="255095.2044">6771 10607 2449,'2'-5'115,"4"2"1,12 1 2,12 2-10,14-1-64,38-1-262,6 1-328,8-10 0,8-6 0,-5-4 0</inkml:trace>
  <inkml:trace contextRef="#ctx0" brushRef="#br0" timeOffset="255656.709">7581 10430 2057,'0'0'163,"0"2"37,-3 1 24,3-3 10,3 0 3,-3 0 10,3 0 2,6 0 0,12 0 3,11 0-120,7 0-80,3 2-81,-3 4-56,-6 2-16,-11 5-6,-9 3-9,-9 1 3,-8 4 9,-17 4 6,-11 2 9,-9 7 31,-5 2 44,7 0 31,10-7 10,15-6 13,8-8 11,9-11 2,5-2-7,11-2-8,3 0-2,11-2-1,6 4-3,0 5-3,-9 1-9,-1 6-12,-13 5-12,-2 5-4,-11 1-4,0 4 5,-11 3 11,-8 0 9,-10 1 9,-7-1 5,-12-1 8,-3-5 2,-1-8 3,3-7-3,8-8-41,11-11-191,8-28-564,13 1 0,9-11 0,19-12 0</inkml:trace>
  <inkml:trace contextRef="#ctx0" brushRef="#br0" timeOffset="256193.1797">8040 10682 3096,'0'0'84,"0"3"10,0 1 7,0 12 4,0 7 2,6 5 2,2 2 4,6 2 1,2-4 2,5-3-75,3-9-2,1-4-6,0-9-9,3-6-14,-1-6-16,-1-6-18,-2-4-6,-9-1-1,-3 3-5,-5 5-11,-4 5 1,2 4-5,-2 11-7,7 8-1,-1 6 12,1 8 17,3 11 3,1 5 9,-1 4 13,-4 2 13,-1 1 13,-5 0 30,-3-4 55,-8-1 69,-11-7 47,-7-4 61,-15-1 62,-16-8 18,-11-5 9,-6-5 2,-5-8-21,5-8-21,8-2-48,18-5-108,11-2-130,15 1-118,14-1-161,1 2-154,10-3-285,-3-2-491,3-2 0,0-6 0,6-7 0</inkml:trace>
  <inkml:trace contextRef="#ctx0" brushRef="#br0" timeOffset="261186.9587">10431 10447 745,'0'0'124,"0"0"23,0 0 14,0 2 18,0 0 20,0-1 22,0 1 18,0-1 26,0-1 28,0 0-80,0 0-27,0 0-18,0 1-16,0-2-18,0 1-21,0 1-21,0-1-17,0 0-18,0 0-5,0 0 7,0 0 1,-3 0-4,-1 0 7,1-2 6,0 0 9,1-1 4,2 1 2,0-2-6,0 1-22,0 0-19,0-2-4,0 3-1,2-2-6,8 0-6,7 0-7,11-2-6,16 0-2,9 1-2,4 2 3,-3 2-4,-6-1 0,-9 2-1,-10 3 2,-11 0-2,-5 5 2,-7 3 4,-3 6 2,-3 5 4,-4 3 0,-9 6 10,-9 5 8,-17 2 5,-12 3-2,-12 3 1,-6-7 2,5-1-3,14-8 5,19-7 20,11-7 12,14-10-7,5-3-7,5-4-3,9-4 1,6-2-1,14 1-3,14-4 2,7 5-11,8 6-23,-2-3-15,-3 8-2,-4 6 1,-9 5-2,-13 6-1,-8 4 1,-9 0-1,-7 1-3,-7-2 9,0-2 2,-11 0 10,-9 1 6,-8-1 1,-13 0 1,-11 2 2,-10-5-1,-12-2 5,-3-4-7,-2-4-17,8-5-14,14-3-42,21-1-75,21-1-88,18-3-110,18-3-226,1-3-365,7-4 0,2-6 0,10-6 0</inkml:trace>
  <inkml:trace contextRef="#ctx0" brushRef="#br0" timeOffset="261670.4534">11350 10306 2072,'0'-4'137,"-1"-1"23,-7 5 19,-5-3 19,-5 3 14,-6 8 20,-8 7 24,0 8 16,1 13 11,2 12-106,4 12-17,7 4-13,12 10-14,6-2-15,10-2-12,13-2-19,7-13-20,8-11-11,5-13-10,3-11-8,-2-12-2,-4-5-10,-3-10-4,-3-5-2,-9-5-1,-10-4-2,-8-5-2,-11 1 0,-17 3 0,-11 5-4,-10 7 1,-17 10-72,-8 8-178,-5-2-771,1 16 0,17 3 0,10-1 0</inkml:trace>
  <inkml:trace contextRef="#ctx0" brushRef="#br0" timeOffset="265048.4024">4952 11968 1280,'0'0'22,"0"0"14,0 3 10,3-2 7,-3 2 10,0-3 13,0 4 14,0-4 9,0 0 0,0 1-11,0 0-8,0 1-8,3-1-6,-3 4-6,0-1-9,2 0-11,-1 0-12,-1 0 2,0-4 18,0 3 14,0-3 0,0 0-6,0 2 3,0 0 0,0 1 3,0 1-2,0 0-2,0 0-10,3-1-16,-3-1-6,1 1 9,-1-1 1,0-2-6,0 2 0,0 2 0,2 3 0,-1 6 2,2 4-3,0 5 0,2 4-10,0 4-7,2-1 2,3 7 7,0 3 13,-1 7 4,3 3 12,-3 8 13,-3 4 2,-3 9 2,-3 7 1,-2 9-2,-1 3-2,-1 1-7,-1 2-12,-1-1-9,3-2-11,-1-2-15,4 1-2,0 0 3,0 0 2,0-3 1,0-2 0,0-2 5,0 2 0,0 0-2,0 0 1,4-4 1,-4 2 3,0-4-6,0-2 0,0-6-4,0-8-1,0-7-2,0-12-2,0-8 0,0-10-9,0-9-43,0-9-111,5-10-249,-4-9-333,1-12 0,-1-20 0</inkml:trace>
  <inkml:trace contextRef="#ctx0" brushRef="#br0" timeOffset="265809.1224">5119 13237 1277,'0'0'51,"-2"0"17,2 0 12,-1 0 14,-2 0 27,3 0 21,0 0 17,0 0 13,3 0 8,0 0-39,3 0-8,11 0-17,7 0-10,15 0-15,15 0-24,15 0-16,14 0-13,19 0-8,13-3-1,21 1 3,21-3 3,21 0 3,14-5 1,16-1 7,15 1 4,4 0 0,0 1 2,12 1-3,8 3-1,6 1-7,9-1-1,13 2-4,3-2 0,1-4-6,1 2-6,-6 0-2,-14-1 0,-10 1 1,-14 4 3,-18-2 0,-10-2 1,-12 4-2,-11 0 0,-12-1 1,-7 2-2,-16 2-2,-13-1-3,-17 1-8,-19-1-5,-21-2-1,-20-1-1,-24-1 2,-15 1 2,-13 2 0,-5 0-9,-3 0-34,0 0-66,-3-1-137,6-5-147,-18 6-288,-5-2 0,-13-1 0,-20-5 0</inkml:trace>
  <inkml:trace contextRef="#ctx0" brushRef="#br0" timeOffset="266665.2645">5641 12557 1877,'-1'-5'147,"1"0"24,0-1 6,0 0 0,0 4 9,1-1 9,5 1 9,5-1 4,11-1 3,11-3-101,11-1-44,6-2-23,-1 3-6,1 0-4,-6 4-8,-8 9-11,-9 5-9,-6 9-5,-10 3-3,-8 11 1,0 1-4,-3 5 0,-6 3 3,-8 4 4,-7-1-1,-9-1 4,-5-5 1,-4-6 0,0-15-8,3-5-6,3-8-8,4-4-28,7-5-77,5-11-183,11-6-371,2 0 0,4-3 0</inkml:trace>
  <inkml:trace contextRef="#ctx0" brushRef="#br0" timeOffset="267009.1161">6257 12487 1033,'-3'-6'125,"0"0"66,-2 1 41,-5 1 16,1-1 14,-4 10 27,-6 1 14,-7 9 6,-2 7 0,1 10-76,4 8-46,7 1-66,8 2-42,9-2-14,9-1-15,3-9-24,5-2-14,3-8-8,5-5-2,2-9-23,2-2-90,5-5-205,-6-5-410,-5-4 0,-3 0 0,-6-2 0</inkml:trace>
  <inkml:trace contextRef="#ctx0" brushRef="#br0" timeOffset="267625.6691">6024 13455 1962,'-5'7'28,"-4"5"25,1 5 28,-4 7 29,5 4 19,4 1 8,0 3 6,6 3 9,4-6 9,10 1 1,1-4 0,11-11-18,-2-4-20,6-8-8,0-3-14,4-9-8,-2-7-8,3-8-11,-7-8-12,-5-5-12,-9 2-14,-7 6-10,-7 4-12,0 10-21,-3 10-4,0 5 0,4 8 2,4 15 4,4 6 5,3 11 2,5 11-2,-4 9 4,4 2 5,-7 5 7,-2 0 9,-8 0 11,-2-3 25,-10-5 22,-10-6 26,-11 0 18,-21-6 14,-19-5-4,-15-1-12,-10-5-75,-9-9-113,6-12-83,15-15-102,29-24-195,27-27-402,30-10 0,30-15 0,23-10 0</inkml:trace>
  <inkml:trace contextRef="#ctx0" brushRef="#br0" timeOffset="268648.734">7346 12213 920,'-1'-16'136,"-2"-1"34,1 1 17,-1-4 9,0 9 12,3 4 3,0 7-7,0-4 1,0 3 9,3 6-75,2 8-14,4 12-14,4 16-4,2 16 6,5 15 3,4 15 21,-3 10 25,0 13 19,1 11 3,0 9-20,-4 5-18,-3 2-22,-3-2-9,-3-7-9,-6-8 3,-2-15-7,-1-11-10,0-12-8,0-6-8,4-7-3,-4-4-4,4-7 7,2-2 2,-6-3 0,0-5-20,3-2-16,-3-10-6,0-7-11,0-8-3,0-10-2,0-3 7,0-5 5,0 0 9,0-2 18,0-1 11,0 2 6,0-2 3,0 0 7,0-2-1,0 4 9,0-2-7,0 0-11,0 0-16,0 0-23,0 0-8,0 0-8,0 0 0,0 0-8,0 0 0,0 0-8,0 0-5,0 0-8,0 0 0,0 0 12,0 0-12,0 0 13,0 0-5,0 0-3,0-2 0,0 1-4,0-1 6,0 1 0,0 0-17,0-1-32,0 2 0,0 0-13,0 0 6,0 0 7,0 0 7,0 0 20,0 0 9,0 0 12,0 0 21,0-2 21,0 1 5,0-1-50,0-1-88,0-1-142,0 0-282,-3-6-600,0-4 0,3-5 0,-3-5 0</inkml:trace>
  <inkml:trace contextRef="#ctx0" brushRef="#br0" timeOffset="270886.9315">14153 10605 1099,'0'-1'60,"0"1"-3,1-2 2,-1 2 1,0-1 1,0 1 1,0 0 14,0 0 21,0 0 36,0 0-24,0 0 29,0 0 27,0 0 23,0 0 20,0 0 14,0 0 5,0 0-12,0 0-19,0 0-39,0 0-30,0 1-25,0 5-19,0 5-17,0 7 1,0 9-3,0 6-1,0 5 3,2 8 3,1 2 4,4 0-5,1-3-2,1-5-6,-2-8-6,0-5-22,-7-11-13,4-4-6,-4-5-6,1-3-18,-1-4-56,2 0-59,-1 0-90,-1-9-110,9-9-462,-7 3 0,1-7 0,6-2 0</inkml:trace>
  <inkml:trace contextRef="#ctx0" brushRef="#br0" timeOffset="271263.27">14380 10740 2113,'0'0'142,"0"2"24,-3 3 17,-2 2 15,2 3 8,3 9 7,-3 6 6,6 2 4,5 1 4,1-1-105,3-2-36,6-2-20,1-8-13,0-6-13,1-4-5,-3-5-8,3-7-6,-4-6-7,-1-5-15,-2-5-23,-6-10-11,-6-1-7,-9-3-7,-8-1 1,-6 0-4,2 6-2,-6 12-9,7 6-65,7 11-133,2-7-458,3 16 0,6-2 0,1-1 0</inkml:trace>
  <inkml:trace contextRef="#ctx0" brushRef="#br0" timeOffset="271638.4298">14767 10630 2008,'0'0'86,"0"0"16,0 0 26,0 0 18,7 0 8,4 0 9,3 0 4,8 0 1,5-2 2,3 2-84,-2 2-15,3 7-46,-4 5-39,-11 5-20,-8 8-8,-5 4-4,-11 0 3,-7 5 11,-7 2 10,-8-2 8,-7 0 15,3-3 31,-2-4 16,8-9 7,11-8-15,4-6-44,9-8-139,4-27-508,-2 11 0,4-10 0,9-6 0</inkml:trace>
  <inkml:trace contextRef="#ctx0" brushRef="#br0" timeOffset="271893.7427">15180 10565 2784,'-9'-1'107,"-6"1"19,-6 4 11,-8 7 3,-1 12 4,2 8 2,1 12 3,10 3 2,11 4-1,8-5-95,10-4-38,6-3-46,9-10-57,8-8-125,2-16-545,5 0 0,-1-8 0</inkml:trace>
  <inkml:trace contextRef="#ctx0" brushRef="#br0" timeOffset="272200.9549">15713 10473 1987,'0'-3'71,"0"1"-9,0-2 12,0 4 28,1 5 13,2 10 9,4 13 10,-1 11 3,0 14 3,-5 3-70,1 6 3,-5-3 12,-6-4-14,6-9-29,-4-9-35,4-10-60,33-18-595,-28-3 0,1-9 0,-1-8 0</inkml:trace>
  <inkml:trace contextRef="#ctx0" brushRef="#br0" timeOffset="272381.4748">15558 10717 2031,'-4'-2'121,"4"2"22,0 0 0,0 0 7,4-1 4,3 1 2,12-1-8,12-1-52,14-1-153,12-19-560,4 13 0,-1-1 0</inkml:trace>
  <inkml:trace contextRef="#ctx0" brushRef="#br0" timeOffset="272931.0444">16017 10593 2757,'0'0'68,"0"0"16,3-2 2,5 2 1,5-1 1,7 1-4,4 0-6,1 1-11,-5 4-24,-4 3-86,-6 2-34,-4 6-20,-6 2-1,0 1 1,-10 0 15,-2-2 16,-6 3 16,-4-1 14,1-1 24,0-3 36,8-1 20,5-5 19,5-2 24,3-2 12,1-3-8,5 0-11,3-1-6,6 1-2,5 0 0,5 3 0,1 3-3,0 0-16,1 6-25,-6 4-15,-8 3-7,-4 0-4,-6 1 3,-11 3 13,-8-4 12,-9 2 8,-9 0 10,-6-4 2,-8-4 2,2-4-12,8-6-26,7-5-82,19-9-269,8-7-387,13-7 0,19-10 0,16-7 0</inkml:trace>
  <inkml:trace contextRef="#ctx0" brushRef="#br0" timeOffset="273447.1016">16429 10694 2146,'0'0'59,"-1"0"27,-2 7 17,1 3 21,-2 9 14,1 8 10,-2 5 7,-1 3 6,3-1 4,3-2-27,3-7-27,6-1-25,6-10-16,9-7-20,8-5-13,7-4-10,0-6-6,-4-5-9,-5-1-4,-5-4-4,-9 0-2,-9-2 0,0 4-4,-7 2-13,0 6-16,0 4-4,0 1 2,0 10 5,0 5 16,3 13 2,4 8 6,-1 12 14,7 6 17,-2 3 39,1 3 38,-7-4 21,-3-3 18,-9-1 13,-8-8-6,-9-1 2,-11-1-5,-8-5-9,-15 0-23,-6-6-57,-3-3-90,3-9-89,3-10-189,18-28-612,16 6 0,16-13 0,15-17 0</inkml:trace>
  <inkml:trace contextRef="#ctx0" brushRef="#br0" timeOffset="273837.7809">17378 10788 1591,'0'2'50,"0"2"59,0-1 19,4-2 14,6 1 14,11-2 4,14-3 2,10-1 0,6 1-2,2-1-32,-11 1-130,-9-2-222,-12-5-320,-8 6 0,-7 4 0,-1-3 0</inkml:trace>
  <inkml:trace contextRef="#ctx0" brushRef="#br0" timeOffset="274043.3846">17456 10990 2495,'0'3'78,"0"0"5,4-2 1,9 1 2,10-2-3,18-6-28,7-2-103,15-10-157,5-1-337,1 0 0,-3 0 0,-1-1 0</inkml:trace>
  <inkml:trace contextRef="#ctx0" brushRef="#br0" timeOffset="274615.1973">18070 10611 1605,'-2'0'162,"2"0"51,0-1 40,-1-2 24,1 0 5,3-2 0,5-1 3,9 0 0,9 1 3,8-1-110,6 3-60,-3 3-72,-9 3-54,-5 6-42,-9 3-22,-11 5-7,-2 6-4,-8 2 0,-13 2 2,-10 2 5,-6 2 14,-9-2 24,10-5 17,11-4 33,12-6 29,9-6 19,5-4 10,1-2 4,4-2-4,7 0-1,2 0-6,7 0-2,5 0-2,-1 3-19,7 4-13,0 4-18,6 5-19,-9 3-10,2 0-1,-13 3-3,-13 0 5,-5-2 10,-11-1 8,-11 3 6,-13-1 6,-9-1 8,-14-2 8,-5-2 1,2-6-20,3-3-31,12-4-68,14-6-145,27-14-548,6 1 0,21-4 0</inkml:trace>
  <inkml:trace contextRef="#ctx0" brushRef="#br0" timeOffset="275434.9452">18888 10444 1134,'-3'0'184,"-3"3"50,-10 4 29,-1 5 22,-9 5 13,-5 10 14,-1 7 13,7 7 8,-1 9 5,11 4-118,6 3-58,6-1-49,10-7-25,6-3-15,8-10-9,1-7-11,9-10-12,-4-7-6,0-6 0,-3-4-5,-5-7-4,-4-4 2,-1-4-3,-8-3-7,-3-4 8,-5-1 24,-5 3 26,-11 4 21,-5 2 9,-5 8 4,-5 3 1,2 1-1,4 4 0,9 2 3,6-4-7,6 1-20,5-1-20,1-1-19,0-1-9,0 0 5,0 0 4,0 0 10,0 0 0,0 0 5,0 0-6,0 0 0,0 0-9,0 0-3,0 0-6,0 0-8,0 0-4,0 0-21,0 0 0,0 0 0,0 0-8,0 0-11,0 0 1,0 0 0,0 0 0,0 0 0,0 0-1,0 0 9,0 0 0,0 0-8,0 0 13,0 0 5,0 0 0,0 0 8,0 0-7,0 0-1,0 0 0,0 0-11,0 0-30,0 0-26,0 0-32,0 0-33,0 0-77,1 0-155,12-3-759,-9 3 0,0-1 0,-5 1 0</inkml:trace>
  <inkml:trace contextRef="#ctx0" brushRef="#br0" timeOffset="277253.5776">8395 12447 733,'0'-1'123,"0"1"31,0-3 32,-4-1 26,1-1 27,-3 2 20,-1-2 11,0 0 4,-3 2 11,-1 2-79,-4-1-11,0 2-19,1 2-16,-2 2-2,-1 1-9,4 7-3,-5 0 5,1 8 8,-1 2 0,3 7-9,-2 0-11,7 6-12,5 0-11,4 3-20,7-1-10,6-1-13,6-4-10,3-1-15,3-7-6,2-4-5,-2-3-4,1-8-1,1-6-5,1-3-3,-1-5-6,1-10-6,0-3-7,-3-7-2,0-4-6,-7-3-1,-1 3-2,-9-5-1,0 5 1,-7 0-1,-3 0 2,-5 2-2,-8-2 4,-3 2 2,-6-1 3,-7 1 1,5 3 2,2 3 1,5 6 2,2 6 1,6 6-3,1 0 4,1 3 0,0 0 0,2 0 2,2 3 8,0-3 19,1 0 11,-1 2 4,0-1 4,2 2 1,1-2-4,0-1 1,1 3 0,2-1-2,-2-2-11,2 0-13,0 0-12,0 0-2,0 0-5,0 2 1,0-2 0,0 0-1,0 0 4,0 0 4,0 0 0,0 0-1,0 0-1,0 0-2,0 0-2,0 0-1,0 0 1,0 0-1,0 0-15,0 0-20,0 0-10,0 0-2,0 3-3,0-1-2,0 0-1,0 1 1,0 0-3,0-1-3,0-2 4,0 0 8,0 2 7,0-2-3,0 3 1,0 1-1,0 1 3,0 3-6,0-1-17,0-2-30,0 2-35,0 0-48,0-1-47,0-2-96,4-2-217,-4 3-341,0-3 0,3 0 0,1-2 0</inkml:trace>
  <inkml:trace contextRef="#ctx0" brushRef="#br0" timeOffset="278444.4288">14463 11661 1668,'0'0'105,"-2"0"5,2 0 5,0-2 13,0 4 21,-1 6 19,2 6 18,-1 5 9,0 11 5,3 5-82,0 3-20,-2 3-5,-1-1-5,3-3-10,-6 0-24,3-8-24,3-1-44,-3-8-97,23-11-580,-17 1 0,0-7 0,5-7 0</inkml:trace>
  <inkml:trace contextRef="#ctx0" brushRef="#br0" timeOffset="278797.1988">14709 11801 2102,'-9'0'130,"2"0"30,-6 3 20,-1 4 7,1 4 6,6 8 5,4 7 0,2 0 1,5 0 2,7-1-92,1-4-37,6-5-27,4-4-17,-1-8-5,0-3-2,2-6-3,0-9-1,-4-5-4,-3-4-4,-3-3-9,-9 0-5,-5 1-4,-11 4-4,-6 4-9,-1 2-45,0 5-78,3 3-142,5-3-424,5 9 0,4 0 0</inkml:trace>
  <inkml:trace contextRef="#ctx0" brushRef="#br0" timeOffset="279027.8606">14957 11739 2490,'0'5'57,"0"2"7,7 6 4,2 2 1,4 3 0,8 3-15,8 0-25,-3 0-45,4-2-69,18-9-474,-29 5 0,-2-8 0,-3-3 0</inkml:trace>
  <inkml:trace contextRef="#ctx0" brushRef="#br0" timeOffset="279248.395">15197 11734 2206,'-7'0'153,"-6"5"16,-3 10 7,-5 4 3,-3 12 0,-3 8-6,0 7-29,-1-2-73,9 2-112,8-15-640,4 5 0,5-13 0,8-12 0</inkml:trace>
  <inkml:trace contextRef="#ctx0" brushRef="#br0" timeOffset="279606.6439">15415 11833 2285,'-5'0'63,"0"4"12,0 2 18,-1 5 10,5 7 5,1 7 7,6 1 7,7 3 7,5-2 5,5-3-43,4-6 3,-2-9 0,-1-4-12,1-8-8,-3-6-1,1-7-8,-7-5-7,-4-1-12,-7-7-8,-8 2-9,-11 1-20,-4 2-24,-6 3-25,-1 10-61,5 7-153,0-18-460,10 27 0,4 1 0</inkml:trace>
  <inkml:trace contextRef="#ctx0" brushRef="#br0" timeOffset="279904.1536">15991 11644 2122,'0'-1'117,"0"-2"-1,2 1 30,-1 4 27,2 10 7,4 11 2,3 12-4,-4 13-7,3 8-9,-6 2-120,-1 3-34,-2-5-19,1-6-71,-2-11-168,1-35-400,1 12 0,-1-16 0,2-10 0</inkml:trace>
  <inkml:trace contextRef="#ctx0" brushRef="#br0" timeOffset="280090.7672">15930 11825 2522,'0'-3'128,"0"2"12,4-1 4,5 1 3,11-3-3,7 4-31,15 0-164,8-32-606,5 25 0,1-1 0,4-5 0</inkml:trace>
  <inkml:trace contextRef="#ctx0" brushRef="#br0" timeOffset="280588.4731">16365 11759 2868,'0'0'91,"0"0"16,0 0 8,0 0 11,6 0 8,4 0 7,5 0-1,9 0 2,2 0 0,-2 0-67,-3 0-36,2 8-37,-10 0-27,-2 7-17,-5 3-10,-9 4-7,-4 1 5,-9 0-4,-1-2 1,-7 1-2,3-3 13,5-2 23,5-7 20,7-3 11,7-4 8,5-3 12,3 0 6,8 0 6,2 0 4,3 1 2,-1 3 2,-3 5-1,0 3 0,-10 6-1,-1 2-8,-7 7-11,-4 1-9,-10 4 2,-7-5 1,-10 0 0,-11 0 0,-7-6-15,3-9-44,7-5-96,20-15-675,-3-10 0,17-14 0,10-11 0</inkml:trace>
  <inkml:trace contextRef="#ctx0" brushRef="#br0" timeOffset="281163.2072">16699 11833 1554,'0'0'166,"1"0"30,1 1 10,-1-1 25,-1-1 19,0 5 15,2 2 9,-2 9 3,1 6 5,5 5-123,-1 4-41,4 3-28,0-1-12,4-3-18,-1-7-19,6-7-13,1-10-7,5-5-4,3-8-4,3-9-6,-3-3-12,1-6-13,-8-6-2,0-1-6,-11 6-1,-4 5-6,-3 9 4,-2 8 8,-3 6 8,-3 5 6,6 8 11,-1 8 13,1 10 7,0 11 5,7 10 4,4 4 11,-1 5-3,7-2-5,-4-2-6,-6-3 16,-7-8 19,-13-5 3,-8-7 0,-10-3-1,-12-6-13,-9-4-51,-2-7-80,11-6-186,13-12-621,18-1 0,21-7 0,28-5 0</inkml:trace>
  <inkml:trace contextRef="#ctx0" brushRef="#br0" timeOffset="281537.6149">17889 11779 2064,'2'0'112,"-2"0"16,0-1 18,1 1 26,-1-2 19,9 2 8,5-3 2,10 1 2,9-2-1,9-4-106,6 0-40,2 3-90,-8-2-145,-1-3-532,-17 7 0,-8 2 0,-10-2 0</inkml:trace>
  <inkml:trace contextRef="#ctx0" brushRef="#br0" timeOffset="281742.068">17994 11904 3118,'0'4'44,"0"-4"10,6 1 6,8 1 0,12 0 1,8-2-19,20-2-90,14-5-197,0-3-384,-5 2 0,-2-3 0,-14-4 0</inkml:trace>
  <inkml:trace contextRef="#ctx0" brushRef="#br0" timeOffset="282224.7758">18521 11670 2043,'0'-1'97,"0"0"46,0 0 35,2-2 9,-1 0 2,5 0 3,9 0 1,11-1 3,8 0-1,6 1-64,1 3-38,-4 0-60,-10 8-38,-12 1-12,-9 9-5,-4 0 0,-10 6 0,-3 1-3,-4-3-4,-3 4 1,-3-2 5,3-5 14,9-5 10,5-5 10,2-2 11,5-6 7,5-1 4,2 0-1,2 3 8,4 1 0,-2 6 1,-2 1-1,-4 4-3,-5 4-10,-2 5-10,-5 1-8,-8 0-3,-6 3 0,-6-2-4,-8 1-9,-4-5-22,0-3-25,6-12-41,8-2-97,12-17-197,4-7-270,9-8 0,18-13 0</inkml:trace>
  <inkml:trace contextRef="#ctx0" brushRef="#br0" timeOffset="282708.4997">19188 11503 1614,'1'-6'179,"-1"3"20,-1 0 10,-8 0 15,-6 9 11,-7 10 10,-3 11 9,-2 5 6,1 14 10,11 3-128,0 3-44,11 0-12,4 2-7,9-7-10,10-3-4,11-9-12,11-4-10,12-10-2,-1-11-10,0-3-4,-3-11-1,-13-5-5,-12-7 1,-15-4-2,-5-4 10,-17-2 13,-11 2 18,-6 1 0,-9 5 3,-6 6-1,1 8-2,10 1-3,5 8-4,10-1-5,8 1-19,5 1-15,4 2-30,1-1-37,2-1-53,-1-2-24,0-1-25,0 0-73,0-2-157,0-10-423,0 8 0,0 1 0</inkml:trace>
  <inkml:trace contextRef="#ctx0" brushRef="#br0" timeOffset="283876.8822">16471 12861 1648,'-4'0'31,"3"0"11,1 0 44,-2 0 48,2 0 37,0 0 16,2 0 16,3 0 17,3-4 11,9-1-20,8-3 4,7-1 2,3 1-38,2 2-48,-6 1-33,-4 5-13,-2 0-15,-7 9-12,-6 0-8,-6 7-9,-3 6-2,-6 2-10,-6-1-5,-3 0 0,-5 1-3,-3-5-1,1 0-2,7-6-3,5-1-1,4-7 8,4-1 4,2-4 5,1 0-1,6 0 2,3 0 1,7 0-3,-2 1 2,0 1-5,1 5 0,1 4-10,0 5-10,-3 3-5,-7 3-2,-4 0-2,-6 2 6,-11-2 6,-8 2-1,-5 0 2,-6-5-1,-10-2 3,4-5 4,-2-5-7,2-4-30,9-6-69,5-4-97,11-10-127,31-9-547,-7 0 0,8-1 0,17 2 0</inkml:trace>
  <inkml:trace contextRef="#ctx0" brushRef="#br0" timeOffset="284368.6147">16989 12971 2860,'0'0'55,"-2"0"19,2 4 13,-1 5 9,4 3 4,3 6 0,3 6 3,4 0-2,1-3 5,-1-3-37,0-8-6,-1-5-15,0-2-12,5-6-9,3-5-4,0-6-4,-3-5-4,-3-6-1,-3-3-5,-5 3-6,-4 4-12,-1 7-1,-1 6 4,0 12 3,2 4 0,3 13 4,5 9 3,0 11 4,8 9 8,1 6 10,2 2 10,-4 0 19,-6-4 12,-5 1 13,-6-4 29,-14-3 5,-13-5-3,-7-6 0,-13-8-12,-7-5-34,0-13-44,6-5-80,5-15-136,16-18-191,16-29-466,14 13 0,18-10 0</inkml:trace>
  <inkml:trace contextRef="#ctx0" brushRef="#br0" timeOffset="284606.1387">17817 12964 2258,'4'-2'92,"6"-1"1,1-2 1,8 5 0,11-3 1,5-1-2,8-2-16,5-1-86,5-6-169,-15 2-363,-7 6 0,-16 3 0,-9-5 0</inkml:trace>
  <inkml:trace contextRef="#ctx0" brushRef="#br0" timeOffset="284810.1632">17970 13065 3238,'-1'7'11,"-4"1"-9,4 1 6,2-1-13,10-4-37,17-4-71,20-5-83,29-9-384,1 2 0,7-3 0,-10-2 0</inkml:trace>
  <inkml:trace contextRef="#ctx0" brushRef="#br0" timeOffset="285400.8211">18518 12752 1362,'0'0'177,"0"0"43,0-3 27,0 0 15,0 3 4,3-3 4,3-2 1,4 4 1,9-3 1,2 2-113,7 2-58,-1-1-42,2 4-26,-4 1-14,-5 2-6,-5 0-2,-4 5 0,-8 1 0,-3 5 5,-8 0 2,-7 4 4,-15 2 2,-4 2 0,-9 0 1,9-3 0,7-5 7,13-5 4,11-1 10,10-9 9,7-2 2,4 0-6,-1 0-2,8 0 0,2 0-1,7 0 0,3 2-8,4 0-15,-1 6-21,-3 6-21,-12 3-8,-10 2 2,-8 5 6,-14-1 10,-9 0 6,-15-3 3,-8-1 4,-13 1 8,-2-4 8,0-8-15,7-3-24,10-3-61,15-7-135,33-10-673,-7-4 0,19-10 0,17-10 0</inkml:trace>
  <inkml:trace contextRef="#ctx0" brushRef="#br0" timeOffset="285768.8367">19165 12602 1758,'0'-9'133,"0"1"18,0 3 37,-1-1 22,-4 12 26,-7 13 21,-6 9 13,-7 13 7,-9 11 4,0 5-115,4 3-9,10-1-15,11-8-32,15-8-5,14-7-10,8-11-6,5-9-2,7-8-4,0-10 0,-5-3-5,-7-6-1,-10 0-4,-7 3-5,-14-8-18,-12 5-15,-12 0-30,-16 1-55,-8 5-72,-6 4-74,2 4-150,5-2-564,14 11 0,10 2 0</inkml:trace>
  <inkml:trace contextRef="#ctx0" brushRef="#br0" timeOffset="286362.9467">16534 13639 2234,'-11'-1'98,"-5"1"24,2 0 23,0 0 25,9-2 10,4 2 11,11-2 11,14-3 5,19 0 6,19-2-65,22-1-29,7 2-35,7 0-41,-4 2-53,-9-3-76,-7 4-130,-14-3-176,-23 4-298,-18 2 0,-12-1 0,-12-1 0</inkml:trace>
  <inkml:trace contextRef="#ctx0" brushRef="#br0" timeOffset="286870.6288">16726 13828 1885,'-18'6'14,"3"2"9,1-1 36,2 2 26,21-1 26,12-8 18,8 5 17,2-5 12,12 0 7,0 0-13,-2 2 1,-3-1-9,-10 4-39,-8 3-24,-10 2-26,-4 4-14,-12 1-15,-4 5-13,-10-3-6,0 2-2,-4-3 3,3 0 1,8-5 7,7-4 5,1-4 13,5 2 4,12-1 5,5 2 2,5-1 0,5 2 1,7 0-2,-4 3-4,-6 2-3,-7 1-10,-7 5-9,-6-1-8,-11 2-10,-13-1 0,-7 1 1,-11-5 0,-6 1-2,-6-6-24,0-4-59,9-5-117,14-12-186,9-3-281,15-8 0,20-3 0,13-7 0</inkml:trace>
  <inkml:trace contextRef="#ctx0" brushRef="#br0" timeOffset="287286.4049">18399 13500 1236,'0'0'174,"0"0"28,0 1 8,9-1 5,12-1 3,19 1 3,18-1 2,25-4 7,13 0 1,12-3-134,-2-1-37,-7 1-28,-14-3-11,-21 3-13,-19 0-92,-21 1-52,-18 0-176,-12 6-257,-13 2 0,-5 1 0,-8 1 0</inkml:trace>
  <inkml:trace contextRef="#ctx0" brushRef="#br0" timeOffset="287924.8749">18629 13649 1662,'-16'9'57,"2"-1"17,2 4 36,2 1 27,17-5 27,10-3 21,1-5 17,8 0 14,8 0 7,3 0-52,4 0-1,-1 0-18,-3 0-39,-7 5-32,-3 4-27,-13 3-22,-8 5-11,-11 5-14,-13-1-6,-7-1-1,0 1 0,-5-1 0,3-5 3,12-2 10,8-7 6,5-1 6,4-4 0,4 0 6,3 2 2,4-1 4,7 1 0,0 2 6,1-1-4,-5 3-2,1 3-6,-10 2 7,-1 2 11,-6 3 6,-9 0 7,-6-2 19,-6 0 7,-8-4 12,-4-3 14,-1-3 11,2-4 10,3-2-9,2-4-16,3-3-12,11 2-10,-1-3-28,8 1-29,3 4-37,0 2-15,3 2-21,-1 0-28,-4 3-16,-1 0-3,0 2-7,-1 0-13,1 2-27,-3-5-22,1 0-84,5-2-189,-3 0-384,5-4 0,1-3 0,0-3 0</inkml:trace>
  <inkml:trace contextRef="#ctx0" brushRef="#br0" timeOffset="288792.8433">17435 14633 2084,'0'0'115,"-3"0"4,0-3 5,-4 3 14,0 3 9,2 3 18,3 5 9,-1 3 10,6 8 6,-3 6-105,5 0-2,1 0 3,5-3 3,2-5-1,4-6-3,6-9-11,1-3-6,3-6-10,-3-8-4,2-4-2,-2-2-3,-7-5-10,-3-1-11,-5 5-12,-6 2-11,-3 5-4,0 9-1,0 6-1,3 7 0,3 9 1,5 6-4,4 10 5,8 6 1,1 7 9,3-1 11,-8 3 18,-8-1 18,-5-1 21,-12-2 12,-14-1 6,-10-4 10,-12-3 2,-14-4 3,-2-7-6,-3-8-17,4-7-48,13-8-64,11-8-91,19-8-116,10-7-173,19-16-514,17 4 0,9-7 0,7-2 0</inkml:trace>
  <inkml:trace contextRef="#ctx0" brushRef="#br0" timeOffset="289052.2832">18187 14711 2259,'-5'-3'99,"2"-1"36,0 0 24,0 0 5,9-1 3,7 2 1,11-3 0,7-1 1,8 1-5,5-1-115,0 1-102,2-3-218,-13-13-404,-6 15 0,-8 2 0,-11-1 0</inkml:trace>
  <inkml:trace contextRef="#ctx0" brushRef="#br0" timeOffset="289264.3177">18307 14791 1572,'0'6'91,"0"-1"46,2 2 15,4-1 3,6-3 4,6-3-24,8 0-48,8-2-47,13-5-126,0-11-402,1 4 0,-3-3 0,-2-1 0</inkml:trace>
  <inkml:trace contextRef="#ctx0" brushRef="#br0" timeOffset="289622.7614">18861 14451 1060,'0'-1'218,"0"-2"10,0 2 8,0 1 7,0 1 3,0 10 1,3 9 2,3 7 0,2 9-3,-1 3-180,7 5-51,-10-4-18,-1-4-11,-1-5-30,-2-5-105,4-12-175,-2 1-229,-1-6 0,2-7 0,0-2 0</inkml:trace>
  <inkml:trace contextRef="#ctx0" brushRef="#br0" timeOffset="290938.9976">19156 14490 1610,'2'5'146,"-2"-2"42,0 0 24,1 0 12,-2-3 6,2 0 12,-1-3 12,3-1 18,3 0 14,5-6-76,1 0-42,6 0-33,-2-2-22,5 2-6,3 2-4,-4 2-5,1 4-6,-6 3-11,-3 6-14,-3 6-19,-1 4-11,-5 6-10,0 5-2,-9 2 0,-5 2 17,-9-1 18,-11 1 9,-9-2 8,-6 0 15,1-4 10,11-6 6,10-5 26,14-5 34,6-5 41,4-5-4,1 0-21,5 0-18,8 0-19,9-3-49,8 2-79,13-2-31,0 1-42,0-1-65,-3 1-92,-6 1-89,-7 1-106,-4 0-184,-14-23-447,-6 23 0,-4 0 0,-7 0 0</inkml:trace>
  <inkml:trace contextRef="#ctx0" brushRef="#br0" timeOffset="292300.9198">8281 13485 1568,'0'-3'116,"0"0"29,0 0 14,0-2 5,0 3 2,0 1-3,0 1 23,0 0 25,0 8 21,0 7-64,0 12-29,0 13-20,0 14-7,3 6-4,-3 5 4,6-3 2,0-2-23,1-8-25,1-11-20,-4-7-13,1-11-7,-4-7-10,1-8-2,-1-4-3,1-1-58,-2-5-73,0-4-129,3-12-524,-3 1 0,0-5 0,0-3 0</inkml:trace>
  <inkml:trace contextRef="#ctx0" brushRef="#br0" timeOffset="293473.225">8648 13566 1580,'0'-3'128,"-3"-2"28,3 1 29,0-3 13,0 2 5,0 0 6,6-1 7,3 0 6,9-4 5,7 3-79,7-2-39,4 3-27,2 2-27,-3 3-13,-2 1-5,-3-2-6,-6 7-7,-5 4-6,-3 5-4,-6 9-3,-7 8-3,-2 4 4,-5 5 13,-10 1 18,-7 2 17,-8-3 13,-9-2 27,-3-4 11,-6-2 10,10-11 11,7-5 8,3-10 0,10-3-11,2-6-19,6-6-15,6-4-11,0 0-28,6-4-10,7 2-11,7 1-12,1 3-11,5 5-2,4 5-4,-2-4 3,2 5-4,2 0 3,-1 0 0,5 0-2,7 0 4,1 0-5,-1 5 0,-1-3 1,-7 3-2,-8 0-1,-9-1 1,-8-2-2,-4-1-2,-1-1 2,-2 0-1,0 3 4,0-3 0,1 0-1,1 0 0,-2 0 2,1 0 0,-1 0 0,0 0 0,0 0-2,0 0 0,0 0-1,0 0-2,0 0 0,0 0-4,0 0 2,0 0-2,0 0 2,0 0-4,0 0 2,0 0-1,0 2 2,0-2 1,0 0-1,0 0 5,0 0-3,0 0 0,0 0 2,0 0 2,0 0-1,0 0 0,0 0 0,0 0-3,0 0 0,0 0 0,0 0 0,0 0 0,0 0 0,0 0 1,0 0-1,0 0-3,0 0 3,0 0-1,0 0 0,0 0-1,0 0 1,0 0-2,0 0 1,0 0-2,0 0 0,0 0-3,0 0-19,0 0-40,0 0-45,0 0-74,0 0-131,35-5-656,-34 2 0,-2-3 0,-1-4 0</inkml:trace>
  <inkml:trace contextRef="#ctx0" brushRef="#br0" timeOffset="294661.0648">9578 11926 1374,'0'-3'54,"0"2"11,0 1 40,0 0 27,0-3 18,0 5 12,0 0 14,0 3 18,0 4 23,1 8-38,4 10 6,1 22-7,3 11-37,6 14-19,2 10-5,-1 11 9,2 3 11,-1 4 18,-8 10 18,-3 1 24,-5 6 10,-1 6 5,-3 3-3,-1 3-4,-1-3-9,1-9-19,1-11-25,3-18-33,0-10-39,3-10-36,-3-10 1,1-7 19,2 0 17,0-9 10,-1-2 3,-2-5 8,0-5-5,0-5 5,0-8-3,0-7 4,0-2-11,0-5-25,0-3-13,0 1-14,0-3-7,0 5-10,0-3 9,0 3-3,0 4 0,0-1-8,0-5-4,0 4-1,0-3-10,0-3 9,0 3-6,0-1 0,0 1-5,0 5 0,0-4-3,0 6-5,0-5-3,0-2-11,0 0-22,0-4-23,0 0-4,0 0-4,0-2-19,0 4-11,0-2-17,0 3-14,0-3-13,0 3 1,0-1 18,0-2 3,0 0-12,0 4-37,0-3-48,-2 2-29,1-3 0,-2 4-10,0 0-60,3-3-112,-3-3-376,-1 3 0,3-1 0,1 0 0</inkml:trace>
  <inkml:trace contextRef="#ctx0" brushRef="#br0" timeOffset="301592.6726">15987 16185 2089,'-10'3'103,"-4"4"27,-1 9 20,-3 6 18,3 8 12,3 14 10,5 2 15,4 1 15,2-4 9,2-4-59,9-9-10,0-6-11,7-11-15,2-6-15,5-9-11,2-8-11,-2-10-34,-2-9-30,-5-3-34,-8-3-25,-1-3-42,-8 9-51,0 11-98,-4 0-224,0 6-324,1 6 0,-4-4 0</inkml:trace>
  <inkml:trace contextRef="#ctx0" brushRef="#br0" timeOffset="302213.6766">15794 15811 665,'0'-7'21,"0"-1"14,-3-4 43,3 3 31,-3-1 27,2 3 11,-1 2 4,2 3 2,-1 2 4,-2 0-5,0 3-6,-2 1 6,1-1 11,1 1 12,1-1 6,2-1 1,0-2-1,0 0-1,0 0 0,0 5 17,0 3 18,0 9-10,0 12-51,0 13-41,0 14-23,-1 8-1,-2 7 2,-6 3 5,-6 1 2,-4 0-22,-5-3-16,0-7-5,5-9-4,2-15 2,10-9-7,0-15-18,7-10-50,4-4-69,-4-9-60,0-5-135,7-9-616,-2 2 0,2-7 0,10 2 0</inkml:trace>
  <inkml:trace contextRef="#ctx0" brushRef="#br0" timeOffset="302923.1745">16065 16123 910,'-7'0'72,"-3"0"32,-3 1 36,-1 2 31,3 1 47,6 5 31,2 3 30,1 8 17,2 6 15,2 3-41,-2 9-16,0 2-27,-2 4-23,2-3-26,0 0-44,-1-7-29,1-8-20,1-6-4,6-7-5,4-5-3,9-5-5,9-8-7,7-7-11,3-11-3,-3-5-1,-7-10-1,-9-3-7,-13-2-15,-9-2-6,-13 6-4,-3 0-2,-9 8-1,-3 9 0,-3 8-9,3 9-20,1 5-27,8 5-34,6 2-37,5 3-60,5-3-124,6-2-526,6 1 0,7-6 0,13-2 0</inkml:trace>
  <inkml:trace contextRef="#ctx0" brushRef="#br0" timeOffset="303301.1597">16562 16070 1650,'0'0'11,"0"0"66,0 0 72,0 0 38,0 0 11,4 0 13,2-1 14,6 1 8,6-3 6,8 3 3,4-2-3,5 4-64,-2 2-74,-2 10-35,-5 6-12,-12 7-12,-11 4-11,-9 8-8,-10-3 1,-11 1-3,-15 0 1,-12-3-4,-5-2 0,-1-5-1,6-11-2,15-5-24,10-9-59,14-7-96,15-16-175,6-14-402,18 0 0,20-12 0,14-1 0</inkml:trace>
  <inkml:trace contextRef="#ctx0" brushRef="#br0" timeOffset="303545.0272">16980 15963 2094,'-4'-4'151,"-6"-3"30,-4 3 15,-5 2 6,-6 12 4,1 12 1,1 9 1,10 6 0,5 8 2,6 0-114,12-4-41,8-3-31,8-5-27,6-7-22,7-3-53,7-13-137,-1-15-528,2 6 0,1-7 0,-1-10 0</inkml:trace>
  <inkml:trace contextRef="#ctx0" brushRef="#br0" timeOffset="303969.2694">17818 15811 1746,'0'-12'138,"0"-3"38,0 1 4,0 2 2,0 5 4,0 10 9,3 11 6,3 11 4,3 15 3,-1 12-84,1 11-52,-4 6-40,-2-1-1,1 2-3,-8-10-6,1-7-8,-4-8-15,1-13-62,0-8-163,-2-25-464,1 1 0,1-10 0</inkml:trace>
  <inkml:trace contextRef="#ctx0" brushRef="#br0" timeOffset="304165.5327">17679 16179 2111,'-5'-3'180,"2"0"17,0-4 9,0 0 4,7-2 2,13 0 2,17-2-2,18-4-3,24-2-38,18 0-249,42-2-690,-38 7 0,-18 0 0,-15 3 0</inkml:trace>
  <inkml:trace contextRef="#ctx0" brushRef="#br0" timeOffset="304738.2556">18414 15828 1085,'0'0'75,"0"0"17,3-2 30,3-2 28,3 1 23,9 0 17,5-2 13,3 4 9,5-1 3,5 2-48,-4 2-22,-8 4-18,-5 3-28,-9 5-26,-10 6-21,-13 2-15,-7 1-14,-6 4-8,-6-4-2,-1 1-1,6-4 5,10-6 18,7-5 14,6-1 8,8-6 2,-4-1 4,3-1 1,6 0 2,6 0-1,15 2 0,8 2-8,7-1-15,7 5-18,-1 1-10,-5 2-5,-8 1-5,-11 3-2,-14 1 3,-9 0 18,-11 3 15,-16-4 2,-10 7 0,-13 2 1,-14-4 2,-7 3 2,3-6-9,5-6-20,11-9-35,16 0-81,15-11-180,13-15-500,12 2 0,8-4 0</inkml:trace>
  <inkml:trace contextRef="#ctx0" brushRef="#br0" timeOffset="304967.6423">18990 15824 2661,'0'0'56,"0"0"8,3 4 11,4 6 7,3 3 4,8 10 0,6 2 1,5 3-1,4-3-12,3 1-69,2-4-124,23-6-529,-27 2 0,-9-4 0,-6-4 0</inkml:trace>
  <inkml:trace contextRef="#ctx0" brushRef="#br0" timeOffset="305214.9851">19297 15821 1982,'0'-2'38,"-1"2"40,-1 7 33,-6 9 17,-3 9 7,-15 14 4,-10 11 1,-15 6 1,-7 5-1,-3-1-36,8-2-33,15-8-85,18-10-100,17-18-147,13-8-302,14-11 0,16-8 0,6-10 0</inkml:trace>
  <inkml:trace contextRef="#ctx0" brushRef="#br0" timeOffset="305565.0085">19529 15836 2058,'-3'-3'106,"-3"3"32,-1 3 23,-4 6 18,8 8 16,3 12 3,-3 9 1,8 3 5,5-1 0,5-1-71,6-8-24,8-7-14,2-12-3,0-4-4,0-6-14,1-9-2,-5-5-3,-3-5-9,-6-7-7,-12-5-10,-6-6-11,-17-1-19,-5 4-26,-10 6-33,-4 9-70,2 12-236,-7 10-457,3 10 0,4-1 0,8 0 0</inkml:trace>
  <inkml:trace contextRef="#ctx0" brushRef="#br0" timeOffset="305898.449">20620 15888 2446,'0'0'175,"0"0"5,0 0 1,9 0 1,6-2 3,15 1-2,15-3-2,16 0-7,9-2-23,1 2-199,-3-1-111,-11 5-158,-16-20-385,-21 23 0,-10 0 0,-19 0 0</inkml:trace>
  <inkml:trace contextRef="#ctx0" brushRef="#br0" timeOffset="306094.2923">20702 16009 2488,'0'0'29,"6"1"4,8 1 2,9-2 1,12 3 1,15-3-9,11-3-57,13 0-160,0-1-304,-5-1 0,-6-4 0,-9-2 0</inkml:trace>
  <inkml:trace contextRef="#ctx0" brushRef="#br0" timeOffset="306610.6537">21352 15548 1622,'-2'-3'43,"-1"3"12,0 0 4,0 0 18,3-2 26,0 4 28,8-4 21,8 2 22,10 0 7,5 0-24,8 2-12,2 1-12,-3 6-7,-16 2-18,-5 4-24,-11 7-28,-11 3-25,-13 0-15,-6 3-8,-13 4-1,-4-6-3,2-2-3,10-5 8,11-3 6,12-5 14,9-3 11,9-5 14,12 0-2,8 1 3,11 0 2,6 1-3,0 2 2,-5 6-6,-11 3-7,-9 4-15,-10-1-10,-13 2-9,-16 5-3,-10 0-3,-16 0-3,-12 0-7,-7 0-13,0-3-13,10-6-17,14-6-41,15-6-119,30-13-518,-3-3 0,21-7 0</inkml:trace>
  <inkml:trace contextRef="#ctx0" brushRef="#br0" timeOffset="307019.5575">22167 15359 1058,'0'-1'119,"-3"-2"31,-6 10 39,-4 4 20,-2 13 12,-8 12 7,1 17-1,0 9 4,0 5 2,10 4-77,4-3-31,8-6-19,9-11-28,8-7-9,4-12-2,7-6 2,9-9 3,0-12-2,0-1-1,-2-8 4,-12-4 10,-5-4-1,-10-2-8,-11-1-9,-17 0-10,-13-1-9,-17 7-4,-15 2 0,-11 3-15,3 7-34,6 5-71,16 1-194,7 5-523,10 1 0,8-1 0,6-7 0</inkml:trace>
  <inkml:trace contextRef="#ctx0" brushRef="#br0" timeOffset="307675.2524">17753 16893 1718,'0'0'148,"0"0"28,0 0 12,4 0 4,-8 0 26,8 2 17,-4 10 10,0 10 3,3 7 2,1 10-110,2 9-36,1 3-26,-2-4-13,-3-4-1,-1-6-27,-1-7-21,0-8-51,0-5-72,2-8-199,-2-6-428,3-5 0,4-13 0,10-9 0</inkml:trace>
  <inkml:trace contextRef="#ctx0" brushRef="#br0" timeOffset="308035.1054">18118 16951 2069,'-10'0'116,"-4"3"15,-2 7 11,0 7 6,2 6 4,9 6 6,2 5 19,6-2 6,11 0 1,7-7-89,5-6-14,3-3-3,0-9-6,-2-7-3,-3-4-9,-5-7-4,-4-6-24,-7-4-11,-3-4-5,-9-7-8,-5-2-6,-10-1-11,-1-1-4,-3 6-9,7 6 2,-1 10-21,10 7-40,5 6-89,7 1-189,-4 3-308,2-1 0,3 1 0</inkml:trace>
  <inkml:trace contextRef="#ctx0" brushRef="#br0" timeOffset="308426.5919">18521 16871 1601,'0'-2'124,"0"-1"34,0-2 18,5-2 17,3-6 12,8 1 7,11 1 9,6 2 4,15 4 4,3 2-89,3 8-35,-3 3-34,-11 7-17,-13 10-16,-17 4-8,-10 9-8,-13 2-8,-11 3-5,-16 1 0,-6-1-1,-13-3 1,1-5 0,-4-6-3,10-12-2,8-10-6,13-7-23,19-10-68,11-13-112,25-14-504,6 1 0,15-7 0,15-2 0</inkml:trace>
  <inkml:trace contextRef="#ctx0" brushRef="#br0" timeOffset="308684.8992">19134 16745 2060,'-17'0'121,"-9"3"10,-10 6 9,-10 6 12,3 7 8,2 10 12,4 4 7,13 3 4,15-1 0,6 2-98,9-3-19,15-1-11,5-7-11,7-6-23,12-9-51,9-9-144,3-37-535,-1 25 0,0-10 0,-5-7 0</inkml:trace>
  <inkml:trace contextRef="#ctx0" brushRef="#br0" timeOffset="309047.1538">20271 16887 1774,'-9'0'161,"3"0"28,2-1 11,1 1 5,4 0 2,11 0 3,11 0-1,16 0 0,4-3-14,15 1-154,3 0-98,-4-1-147,-11-4-463,-13 4 0,-15 1 0,-12-1 0</inkml:trace>
  <inkml:trace contextRef="#ctx0" brushRef="#br0" timeOffset="309253.6039">20181 17036 2160,'-6'7'46,"-1"2"9,2-1 3,5 2 1,16-3 3,17-3 0,10-1-5,18-3-17,16-2-84,25-10-467,-14 2 0,-3-2 0</inkml:trace>
  <inkml:trace contextRef="#ctx0" brushRef="#br0" timeOffset="309795.2714">21058 16699 1317,'-5'-2'60,"0"2"13,2-2 8,-2 1 8,4 1 20,1 0 14,6 0 15,4 0 12,2 0 14,9 0-40,11 0 2,-2 0-12,3 0-9,-1 1-6,-10 3-19,-8 5-12,-8 2-12,-6 4-12,-9 5-12,-12 0-16,-5 6-10,-7 0-2,2-3 2,4-1-2,11-6 10,10-5 9,5-5 12,5-2 5,8-2 2,6-2 1,9 0 4,6 0 1,5 0-1,-2 5-2,-5 2-7,-11 7-12,-7 4-14,-9 3-4,-10 3 0,-11 2-1,-13 1 1,-7-2 1,-10 1 0,-1-4-4,4-4-22,8-5-16,11-6-44,11-8-113,8-21-487,12-1 0,17-10 0</inkml:trace>
  <inkml:trace contextRef="#ctx0" brushRef="#br0" timeOffset="310260.1822">21783 16461 1408,'0'-3'86,"-4"2"26,-3 2 27,-3 8 22,-7 11 13,-6 9 6,-3 11 4,-2 11 2,4 1 1,4 5-64,8-1-20,6-2-21,4-8-23,5-3-15,5-11-5,4-4-1,6-10 1,8-7 3,2-5-1,-1-8 0,0-2 3,-8-8 6,-8 1 3,-6 0-3,-10-3-5,-6 2-4,-9 4-4,-9 4-4,-10 1 1,0 3-2,-2 0-4,7 3-10,11-3-11,7 0-13,8 1-22,8-1-43,0 0-76,0 0-140,0-23-393,3 18 0,-3 1 0,0-2 0</inkml:trace>
  <inkml:trace contextRef="#ctx0" brushRef="#br0" timeOffset="311085.0554">17584 17631 2079,'-3'0'116,"3"0"13,0 0 2,0 0 3,0 0 14,0 0 17,0 3 15,6 3 10,8-1 15,14-1-60,14-1-32,21-2 0,21-6 17,27-5 14,25-5-4,21-4-8,16-7-10,10 2-7,1-1-14,-10 1-13,-16 5-12,-19 4-23,-28 6-50,-23 1-66,-27 5-69,-25 0-128,-10-5-208,-16 8-337,-12-3 0,-11 3 0,-8 3 0</inkml:trace>
  <inkml:trace contextRef="#ctx0" brushRef="#br0" timeOffset="311485.7335">18599 17824 1774,'0'3'60,"0"3"32,0 9 20,0 10 8,0 6 2,0 10-2,0 4-1,0 0-8,0-1-21,3-4-63,3-9-65,2-8-105,8-15-129,0-4-186,3-4 0,2-10 0,0-9 0</inkml:trace>
  <inkml:trace contextRef="#ctx0" brushRef="#br0" timeOffset="311794.2785">18894 17873 1994,'-9'7'95,"-1"8"14,-8 5 7,-1 6 3,8 4 6,4-3 11,7-2 8,10-2 21,12-11 22,7-5-61,7-6-8,7-9 6,0-7-2,-6-9-6,-7-4-3,-6-3-18,-14 2-23,-13 0-29,-13 9-24,-8 6-31,-4 8-48,-2 3-64,-2 10-63,13 0-108,8-4-397,6 3 0,11-2 0</inkml:trace>
  <inkml:trace contextRef="#ctx0" brushRef="#br0" timeOffset="312250.6957">21212 17419 1669,'-7'0'163,"0"0"33,1 0 10,3-4 7,9 0 6,21-3 14,14-5 8,23-1 8,21 1 6,19-5-121,7 3-40,7-1-34,-7-2-8,-7 3-17,-19 4-40,-21 3-80,-26 3-67,19-1-603,-64 2 0,-18 3 0,-13 0 0</inkml:trace>
  <inkml:trace contextRef="#ctx0" brushRef="#br0" timeOffset="312495.6927">21333 17565 2144,'-1'9'36,"-1"4"28,2 4 25,-1 7 8,2 0 1,-1 3 1,0 3-2,0 2-7,0 0-8,0 2-40,0-8-111,26-11-504,-22 0 0,6-5 0,0-10 0</inkml:trace>
  <inkml:trace contextRef="#ctx0" brushRef="#br0" timeOffset="312842.7775">21776 17643 2583,'-9'1'25,"-3"7"2,-5 5 0,1 4 0,7 4 11,4 4 18,5 1 22,10-7 29,7-5 20,9-6-7,7-8 19,6-12 14,2-5 4,-7-4 4,-2-4-8,-14-4-18,-9 0-19,-8 0-28,-11 0-23,-7 3-16,-7 4-28,-1 10-44,-5 5-46,4 7-95,10 7-218,-4 5-380,5 2 0,0 1 0,-3-3 0</inkml:trace>
  <inkml:trace contextRef="#ctx0" brushRef="#br0" timeOffset="313564.0134">20070 18342 2802,'0'-2'91,"0"2"4,-3 0 7,3 0 10,3-3 1,3 1 6,10-2 7,11-2 13,11-2 9,8-1-71,1 7-14,1-1-2,-9 3-8,-7 8-8,-10 4 0,-12 2-4,-6 11-7,-8 4-11,-9 0-8,0 4-6,-5-1 1,-5-1-1,-1 0-1,-1-5-8,-2-7-18,-2-1-20,-5-6-28,-7-7-57,1-4-106,0-7-126,29-17-347,-9-2 0,13-5 0,15-7 0</inkml:trace>
  <inkml:trace contextRef="#ctx0" brushRef="#br0" timeOffset="313831.3025">20502 18235 2104,'0'-2'70,"0"2"67,-10 3 27,-5 6 9,-9 6 4,-7 9 1,-6 6 0,5 2 0,9 0 2,9-1-55,11-3-14,15-7-66,10-3-27,9-7-19,13-1-35,11-9-69,11-2-191,4-2-384,-1-7 0,-6-2 0</inkml:trace>
  <inkml:trace contextRef="#ctx0" brushRef="#br0" timeOffset="314101.6157">21085 18317 2180,'0'1'87,"0"1"34,2-2 14,2 3 4,5-3 1,8 0 2,6-5-2,11 0-5,4-2-48,1-2-152,9-7-212,-20 9-315,-8 3 0,-10-1 0,-7 2 0</inkml:trace>
  <inkml:trace contextRef="#ctx0" brushRef="#br0" timeOffset="314322.0286">21183 18458 3206,'0'0'88,"0"0"3,3 0 1,6-2 1,8 2 0,8-5-1,11-2-7,11-5-34,10-3-90,11-1-266,1-4-404,-7 3 0,-4 1 0,-9-1 0</inkml:trace>
  <inkml:trace contextRef="#ctx0" brushRef="#br0" timeOffset="315398.7701">21964 18132 1098,'0'0'155,"0"0"32,0 0 16,0 0 8,-4 0 5,1 1 8,-3 1 4,3 1 13,-2-2 29,2 1-78,1-2-42,4 0-21,9-1-8,8-4 6,10-3 2,7 2-6,9-5-4,0 4-10,-6-1-30,-6 5-32,-4 1-4,-5 2-8,2 4-11,-7 5-14,2 5-6,-3 2-6,-3 5-1,-8 3-2,-3-3 1,-13-1 4,-11 3-1,-10-3 0,-16 2 1,-8-3-1,-5-2 2,7-6 2,12-5 8,16-3 1,12-3-1,12-3 2,13 0 2,12-1 1,10-3 1,5 0 1,11 1-1,0 2 0,2 4-5,-7-1-3,-5 2 1,-6 3-7,-7 3-3,-5 3-5,-10 3 2,-4 3-3,-4 2-1,-4-3 1,-7 1-1,-1-6 3,-5 2-2,-8-1 2,-10 2 2,-1-4 4,-15 0-1,-5-2 1,-3-2-10,2-2-31,5-2-21,10-1-28,15-2-115,28-5-636,-6 3 0,5-7 0,9-6 0</inkml:trace>
  <inkml:trace contextRef="#ctx0" brushRef="#br0" timeOffset="315595.4794">22646 18248 1912,'0'0'57,"0"-3"1,1 3-10,4-4-46,19-8-417,-18 2 0,0-5 0,7-2 0</inkml:trace>
  <inkml:trace contextRef="#ctx0" brushRef="#br0" timeOffset="316166.6902">23150 17824 1727,'-6'0'97,"-3"0"24,-2 0 25,-4 3 13,3 3 21,-1 5 12,2 8 12,2 8 11,1 5 8,1 11-59,1 3-26,0 5-22,0 4-21,3-2-12,1-4-17,0-1-10,2-9-8,5-8-5,1-2-5,8-12-2,12-6-2,7-7-1,13-7-4,1-11 2,4-3-3,-7-2-1,-7-3 2,-17 4 4,-10 1 4,-13 3-5,-14 2 0,-20 6-2,-11 0 2,-15 4-4,-14-1 2,-1 6 0,10 2-7,10 2-12,11 4-28,17 3-36,7 3-61,5-3-149,9-10-582,2 7 0,4-5 0,1-6 0</inkml:trace>
  <inkml:trace contextRef="#ctx0" brushRef="#br0" timeOffset="316645.4213">22626 18243 2800,'0'-1'108,"0"1"5,0 0-2,0-3-4,0 2-26,0-6-61,8-5-109,20-8-561,-16 6 0,2-1 0,2 3 0</inkml:trace>
  <inkml:trace contextRef="#ctx0" brushRef="#br0" timeOffset="326512.7015">15788 11343 682,'-3'0'31,"2"0"16,-4 0 43,4 0 38,1 0 14,0 0 4,0 0 14,1 0 23,-1 0 36,0 0 0,0 0 20,0 0-1,0 0-31,0 0-35,0 0-13,0 0-1,0 0-11,0 0-19,0 0-29,0 0-22,0 0-21,0 0-13,0 0-8,0 0-2,0 1 1,0-1-1,0 0 9,6 0 4,6 0 5,14 0 2,10-1 4,11-3 1,8-3 4,-1 0 0,2 0-1,0-1-1,3-1-11,1-3-7,5 0-12,2-1-6,1-2-7,-10 4-5,-11 2-8,-14 1-7,-12 7 2,-18-1-15,1 4-51,-8 0-28,4 2-56,0 1-101,4-3-105,-4-2-381,0 3 0,0-4 0,-4-1 0</inkml:trace>
  <inkml:trace contextRef="#ctx0" brushRef="#br0" timeOffset="326970.8732">15812 11502 570,'-4'0'79,"1"0"42,-5 0 44,5 1 55,3-1 42,0 2 34,0-1 23,0 1 15,0-4 10,11 1-36,10-1-28,12-7-34,17-5-36,18-1-54,8-5-39,8-3-36,2 1-24,-5 3-18,-7 2-43,-12 3-56,-20 3-104,-10 0-149,-8 1-419,-18 6 0,-2 1 0,-5 1 0</inkml:trace>
  <inkml:trace contextRef="#ctx0" brushRef="#br0" timeOffset="327329.0018">15909 11403 939,'0'0'47,"3"-3"-1,-3 2 4,0-2-2,6 0-2,6-1-2,7-1-16,12-6-19,15-2-44,13-4-209,12 4 0,8-7 0,7 2 0</inkml:trace>
  <inkml:trace contextRef="#ctx0" brushRef="#br0" timeOffset="327640.1743">15996 11286 74,'11'-2'3,"5"-4"-4,14 0-14,-1 2 0,2-3 0,-1-1 0</inkml:trace>
  <inkml:trace contextRef="#ctx0" brushRef="#br0" timeOffset="329992.303">18145 11275 737,'0'0'94,"0"0"29,0 0 24,0 2 21,0-2 12,0 1 7,0-1 7,3 0 3,6 0 2,7-1-56,16-4-35,9-2-26,14 2-26,12-6-19,14 0-13,7-1-11,10 0-23,9-1-19,-1 1-36,-10-2-58,-12-3-83,-24 2-63,-27 8-128,-16 2 0,-13 2 0,-12 6 0</inkml:trace>
  <inkml:trace contextRef="#ctx0" brushRef="#br0" timeOffset="330360.1999">18145 11350 1038,'-2'0'152,"1"0"10,-1 0 4,5-3 12,12-1 13,16-3 5,13-1 6,17-5 3,14-1 2,15-5-90,7 2-62,8 1-23,5-2-51,0 1-111,-6-3-152,-22 6-212,-21 5 0,-27 3 0</inkml:trace>
  <inkml:trace contextRef="#ctx0" brushRef="#br0" timeOffset="330752.0928">18381 11330 852,'-3'2'122,"2"1"8,2-3 4,9 1 6,10-5 9,19-3 8,14-4 2,21-2 3,8-6 0,9 2-87,2-1-37,-1 3-24,-14 0-28,-11 2-53,-21 2-72,-19 1-33,-15 3-21,-9 3-9,-3 0-25,0 4-29,0 0 0,0 0 0,0 0 790,0-3-764,0 2 16,0 1 25,0-1 41</inkml:trace>
  <inkml:trace contextRef="#ctx0" brushRef="#br0" timeOffset="337932.9656">16328 10728 914,'7'-3'98,"-4"0"36,0 0 26,1-2 11,-4-1 25,3 1 24,-3-1 14,1 2 4,-2-3 3,2 4-70,-1-3-16,0 3-25,0-2-16,0 0-8,0 1-22,0-2-20,0-1-8,0 0 1,0 0 5,0-4 5,0 3-6,0 2-6,0-1-5,0 0-4,0 2 3,0-2-5,0 0-5,0 0-5,0-2-5,-4 1-4,3-1 0,-2-1-1,0 0 3,-7 2 11,4-2-1,2 1 6,-6-2 6,0 5-1,4-2 2,-4 2-3,2-2 2,4 3 8,-2 1-4,3 0-10,0 1-4,-2 0-5,2 1-4,-1-3 1,1 4 0,-2-2-1,4 1-3,-5 0-13,-2 0-3,-1 2 2,-3 0 0,-4-2 0,3-1 0,-1 3-2,4-2-5,1 2 1,2-4-3,4 4 5,2 0-4,-1 0-2,2 0-3,-2-1-1,1 1-2,-4 0 1,-2 0 1,-5 0-1,3 1 1,0-1-4,-3 4 5,1-2 0,2 3 3,-1-2 0,4 0-2,0 0-1,1-2 0,0 4 0,1-2 1,-3 3 0,0 1 1,0-2-1,-2 3 0,-5 0-1,4 0 4,-2-1-2,3-1-1,0-2 0,4 1-3,1-2 1,-1-1-1,4 1 1,1 2-1,-3-1 1,-3-1-2,-1 4 3,1-2 1,-2 3-2,-1-2 4,2 4-2,1-4-1,1 2 0,-1-2-1,2 1 1,1-2 0,2 1-2,-2-1 0,0 4 1,0 0-3,-6 2 5,0-1-3,0 4 1,3-1-1,-2 2 0,2 0 1,2-1 0,-1 0-2,-3-2 1,3 0-1,3 3-1,-1-3 5,3 4-2,2 2 3,-2 1 1,-3 0-2,3 1 4,0 1 0,-5-3 3,4 0 1,2 0 2,-2 0 2,1-2 3,1 3 3,-1 0-2,0 1 2,0 1 0,0-1 2,0 2-1,3-1 1,-3 2-2,3-4-3,2 0 2,4-2 2,-2 0 4,5 0 3,2 1-2,1-2 7,1 0 4,4 0 1,0 0 4,0-4 0,0 2-3,1-3-2,-1-1-5,0-3-1,0-1-1,0-6-5,1 3-6,5-3-3,-2 0-2,0 0-4,-6-3 0,1 3 0,-4-5 0,-1 1 0,-3-7-3,0-1 1,2-4-3,0 0 3,2-4-3,2-1 3,-2-1-3,3 2 1,-4 1 0,0 2-3,-1 1 1,-4-2-2,-1-1 2,0 1-1,-3-4 0,1-4-6,-3-1 3,4 0-5,-1-1 1,2 4 0,-1 2-2,2 3 3,-1 2-1,-4 2 0,2 0 3,-6 1 0,3-5 1,-3 2 2,0-5-1,-3-2 2,-4-1 2,1-2 0,-5 1 2,5 8 2,-1-2-3,-1 6 3,-1 3 0,2 1 3,1-1 9,-4 3 3,-3-1 17,-1 1 17,0 3 13,-2-2 8,6 3 12,1-2 0,4 4 6,1 0-3,4-1-5,-3 3 0,3 0-22,-3-1-11,0-1-16,-5-1-4,4 2-9,-1 1 1,-1-3-8,2 3 0,0 0-4,4 0-4,-4-2 5,4 2-8,0-2 0,0 2-3,0 0-5,0 0 4,0 0 1,0 0 0,0 0 0,0 0 0,0 0-8,0 0-3,0 0-37,0 0-72,0 0-56,0 0-87,0 0-79,0 4-109,6 0-209,-4 5-359,-1 12 0,-6 4 0,-12 1 0</inkml:trace>
  <inkml:trace contextRef="#ctx0" brushRef="#br0" timeOffset="339888.8816">10323 12233 1095,'-3'0'122,"3"0"36,-3 0 43,0 0 44,3 0 30,-4 0 21,4 0 21,0 0 22,0 0 13,0 0-84,0 0-38,0 0-30,4-3-38,2 1-40,9-5-30,10-5-16,10 0-18,12 0-21,0 0-12,3 4-3,-5 4 2,-4 3-7,-9 1-5,-5 2-5,-8 3 2,-5 1-5,-5 3-1,-2 2-2,-5 3 2,-1 1-1,-1-1 3,0 3 4,-3 1 5,-5 0 8,-3 1 1,-10-1 0,-4 0 1,-2 2 2,2-4 0,1-1-1,8-6 0,3-1-3,10-3-4,0-2-8,3-2 0,0-1-5,2 1-8,-2 1-3,0-2-2,1 0 3,6 0 2,2 0 2,9 0 0,4 2-1,7 1-2,4 6 5,3 2 6,-1 1 3,1 5 0,-3 0-4,-4 1-2,-2-1-5,-8 0 1,-4 0 2,-2 1 5,-6 1 3,-4-3 11,-2 0 9,1 0 10,-4 0 8,-2-3 8,-3-1 19,-6 0 21,-5-3 36,-6-3 33,-8-1 25,-4-4 17,-6-1 13,0-1 14,3-4 8,0 2 8,9 0-17,1-3-16,9 1-37,-2 2-38,3-3-30,-1 2-27,-1-3-24,0 1-24,1 3-15,1-3-16,2 1 0,3 1-6,5 2 0,2-1 0,3 1 0,0 1 0,4 1 0,0 0 0,0 0 0,0 0 0,0 0 0,0 0 0,0 0 0,0 0 0,0 0 0,0 0-30,0 0-122,-1 0-109,1 0-52,0 1-152,12 4-310,-6 0-464,4 1 0,5 0 0</inkml:trace>
  <inkml:trace contextRef="#ctx0" brushRef="#br0" timeOffset="342509.3718">5879 15487 1679,'0'-1'29,"0"-2"-6,0 2 3,0-2 4,0 1 2,0 1 3,0 1 21,0 0 32,1 0 24,1-1-26,-1 1 26,-1 0 13,2 0 2,-2 0 4,0 0-2,0 0-3,0 0-19,0 0-33,0 0-22,0 0-12,0 0 2,0 0 11,0 2 1,1 4-2,2 5 4,1 11 2,-1 5 5,-2 12 5,1 12 5,-2 6-1,-2 3-11,2 3-19,-1-5-5,-1-4-3,1-13-4,1-7-1,0-11 4,0-8-1,0-8-18,0-4-44,1-6-81,2-5-171,-3-17-457,2 11 0,-2-1 0,3-5 0</inkml:trace>
  <inkml:trace contextRef="#ctx0" brushRef="#br0" timeOffset="342969.0379">6189 15620 1291,'0'0'122,"0"0"13,-2 0 22,-2 3 36,-5 3 35,0 8 26,0 6 15,-2 12 12,5 2 7,3 5-91,2 0-18,8-1-8,4-2-20,9-6-23,2-10-27,10-5-18,1-9-10,3-6-8,-4-9-5,-1-3-7,-4-8-4,-4-5-9,-10-3-6,-7-1-18,-6-4-14,-12-1-5,-8 1-5,-8 2-5,-2 2-3,1 5-5,7 11-50,8 4-9,4 6-34,10 3-118,3 3-193,1 7-302,-1 0 0,6-3 0,11-5 0</inkml:trace>
  <inkml:trace contextRef="#ctx0" brushRef="#br0" timeOffset="343373.9572">6683 15580 892,'0'0'179,"0"-1"70,0-1 37,3 0 26,-6-3 13,9 1 10,1 0 15,5-1 9,6 0-2,8 1-95,2 4-82,6 0-72,-6 4-40,1 10-36,-5 2-23,-8 10-7,-11 6-12,-2 0-7,-8 5 10,-10 5-4,-6 3 9,-9-1 4,-9 1 5,-2-5 12,5-8 14,4-8-2,7-12-19,7-7-53,1-12-107,4-13-108,13-14-527,-3-1 0,3-8 0,10-3 0</inkml:trace>
  <inkml:trace contextRef="#ctx0" brushRef="#br0" timeOffset="343654.7275">7030 15492 1028,'-10'2'171,"-4"6"66,-7 6 33,-3 4 10,3 10 3,1 5 1,8 6 4,5 0 1,5 0 4,4-5-93,10-2-75,6-6-65,7-2-31,13-7-12,6-4-17,8-6-64,3-5-160,-1-18-489,-5 10 0,-8-6 0,-6-2 0</inkml:trace>
  <inkml:trace contextRef="#ctx0" brushRef="#br0" timeOffset="344131.3601">7956 15382 1834,'-2'1'83,"2"7"30,0 13 27,-1 11 10,4 11 4,1 15 2,2 2 1,3 4 2,-4-8-2,-1-5-30,-2-11-83,-1-6-115,-1-16-179,0-16-340,-3 5 0,0-7 0,-3-7 0</inkml:trace>
  <inkml:trace contextRef="#ctx0" brushRef="#br0" timeOffset="344311.0596">7816 15718 1936,'0'0'158,"0"0"30,0-2 13,2 2-8,0-4 14,9 0 0,11-1-5,13-3-49,16-3-167,10-12-672,3 5 0,-4 0 0,-5-3 0</inkml:trace>
  <inkml:trace contextRef="#ctx0" brushRef="#br0" timeOffset="344841.1711">8407 15504 1960,'0'0'155,"0"0"17,0 0 2,0 0 11,2-2 7,5 2 1,10-2 0,5-1 2,5 3-2,2 0-128,0 0-38,-7 3-34,-4 1-34,-10 4-14,-2 4-12,-5 7 3,-5 0 0,-7 2 0,-4 1 3,-2 3 3,-2-3 7,1-1 17,9-4 42,3-4 10,4-7 18,4 0 5,5-6 4,7 1-2,6 4 2,8-1 2,5 1-4,-1 6 5,-5 4-12,-9-1-6,-9 0-9,-4 6-5,-7 0 1,-9 1 3,-11 2 2,-8 4 9,-11-2 11,-9-3 2,2-3 3,5-5 0,11-8-20,10-4-62,11-12-167,20-15-533,0-5 0,5-9 0</inkml:trace>
  <inkml:trace contextRef="#ctx0" brushRef="#br0" timeOffset="345352.8005">8901 15530 1268,'-3'7'71,"3"7"28,0 5 15,0 9 4,6 6 4,2 0 12,5 0 9,-1-4 10,6-2 15,-2-7-32,4-8-20,4-6-26,0-10-14,8-6-4,-4-10-3,-1-8-10,-4 1-7,-5-5-9,-10 4-11,-2 10-15,-6 3-11,0 8-5,0 2-2,0 4-2,0 4 0,7 6 9,-1 10 10,2 9 31,8 10 11,4 7 5,1 6 9,0 2 9,-4-1 5,-7-1 5,-7 0 1,-3-6-8,-9-3-12,-3 0-31,-9-4-12,-11-4-5,-13-2-2,-11-6-54,-5-5-114,2-12-239,-12-6-309,12-10 0,13-12 0,19-8 0</inkml:trace>
  <inkml:trace contextRef="#ctx0" brushRef="#br0" timeOffset="345703.791">9939 15690 1699,'-1'0'177,"1"0"1,0-1 6,1 1 4,11-3 3,5 0-1,10 0 1,15 1-11,6-1-53,5 0-224,2-8-213,-11-3-269,-12 10 0,-13-2 0,-11 1 0</inkml:trace>
  <inkml:trace contextRef="#ctx0" brushRef="#br0" timeOffset="345917.7806">10029 15875 1754,'0'4'104,"0"0"18,5 1 8,4-2 2,9 0 1,12-6-2,14-3-24,8-4-65,10-3-149,3-13-402,-2 9 0,-3-3 0,-4 1 0</inkml:trace>
  <inkml:trace contextRef="#ctx0" brushRef="#br0" timeOffset="346507.4394">10668 15457 697,'0'-2'128,"0"1"29,0-4 31,4 0 33,5-2 20,1-1 9,10 3 5,4-2 1,0 5 0,2 2-106,1 2-37,-6 5-60,0-1-86,-6 5-75,0 2-33,-6 3-12,-4 4-2,-5 1 8,-11 4 11,-12 7 14,-7 0 20,-9 2 37,-4-2 64,8-3 55,9-8 76,16-5 22,4-7 14,9-2 6,3-5-10,8-2-7,8 0-7,10 0-4,7-2-11,7 2-11,4 2-62,-6 2-20,1 4-16,-9 5-12,-9 4-6,-12 1 1,-7 5 3,-16 0 2,-10 0 4,-19 1 2,-4 2 2,-15-1 1,-7-2 0,-5-2 0,0-7 0,2-3-16,13-7-46,16-8-98,22-10-94,15-18-415,18 4 0,15-8 0,12-5 0</inkml:trace>
  <inkml:trace contextRef="#ctx0" brushRef="#br0" timeOffset="347212.7558">11560 15207 1980,'-15'9'99,"-7"7"8,-3 6 19,-8 11 22,9 5 20,0 10 18,0 9 3,1 10 1,2 4 3,2 1-79,5-5-17,11-6-7,3-10-17,6-11-14,8-8-14,10-9-10,9-10 3,9-9 4,6-4-4,1-8 1,-3-7 2,-6-2 5,-11-3 33,-11 0 15,-13 5-1,-8-5-3,-11 4-3,-13 0-2,-11 2 0,-8 2-1,-1 2-2,2 6-3,9 4-34,9 0-24,10 2-4,7-1-5,3 0-7,4-1-2,2 2 1,1-2 0,0 0-2,0-2-4,0 2 0,0 2 2,0-2 0,0 1 0,0-1-4,0 0-16,0 0-19,0 2 0,0-2-3,-2 1-8,2-1-30,0 4-27,0-4-16,0 3-19,0-3-18,0 1-11,0-2-13,0 1-81,0 0-43,0 0-128,-8-10-152,-5 15 0,-4-3 0</inkml:trace>
  <inkml:trace contextRef="#ctx0" brushRef="#br0" timeOffset="351928.3405">6251 16431 2178,'-4'-7'113,"0"-1"16,-3-2 4,4 2 0,0 0-5,0 8 2,3 0 10,3 14 15,1 6 7,2 18-87,1 11-17,0 9-11,-4 3 0,0-4 5,-6-3 7,-3-4 0,-2-9-12,1-7-12,1-10-15,3-9-51,3-10-156,16-10-549,-5-5 0,8-12 0,4-5 0</inkml:trace>
  <inkml:trace contextRef="#ctx0" brushRef="#br0" timeOffset="352296.8038">6488 16601 1309,'-3'6'103,"-2"4"46,2 9 16,-4 6 10,6 4 5,-1 3 16,4 0 16,6-4 11,2-6 8,2-6-41,6-3-34,2-9-35,1-4-14,3-5-7,-5-7-5,1-7-15,-9-3-27,-3-6-21,-5 0-15,-9 2-9,-4 2-19,-7 5-11,-2 6-1,-2 8-4,4 2-14,1 1-21,7 4-19,4 2-68,3-4-77,5 0-426,-1 4 0,0-4 0</inkml:trace>
  <inkml:trace contextRef="#ctx0" brushRef="#br0" timeOffset="352551.6376">6741 16569 2182,'0'0'34,"0"0"44,3 0 27,2 5 18,5 5 8,2 4 5,8 7 1,3 1 1,1 5 1,3-1-28,-2-1-12,-4 1-75,-3-6-86,-4-6-98,-1-2-152,-5-12-268,-6 3 0,2-6 0,-1-6 0</inkml:trace>
  <inkml:trace contextRef="#ctx0" brushRef="#br0" timeOffset="352781.491">6947 16573 1984,'-4'0'84,"-2"3"32,-5 7 18,-2 6 8,-2 9 8,-9 9 3,-6 9 1,-5 8 0,-4 3-9,3-1-56,9-5-117,9-12-55,12-14-89,15-17-157,9-10-209,1-7 0,8-12 0,6-5 0</inkml:trace>
  <inkml:trace contextRef="#ctx0" brushRef="#br0" timeOffset="353291.1255">7053 16503 1757,'4'0'94,"8"0"13,5-5 9,12 2 7,8-1 7,7-3 2,4 3-10,-6 1-26,-7 2 1,-11 6-66,-14 5-20,-7 8-16,-7 3 5,-8 5 4,-8 4 0,-5 3-1,-7-3 13,3 3 26,5-7 3,8-6 33,8-7 22,6-4 23,2-7-7,2-2-17,-2 2 1,2-2 1,-1 1-2,7 2-1,5 4-3,1 2-35,8 3-26,2 5-20,1 0-7,-3 0 4,-1 0-11,-9-5-4,-6 5 1,-4-5 4,-11 3-1,-12-1 1,-15 6 1,-17 0-11,-21-1-45,-7-3-122,2-8-137,12-22-388,17 11 0,25-14 0</inkml:trace>
  <inkml:trace contextRef="#ctx0" brushRef="#br0" timeOffset="353681.7484">8236 16368 2402,'0'0'57,"0"0"9,0 5 15,1 12 7,2 12 6,6 13 5,-3 13 0,0 10 1,3-2 0,-5-3-63,-2-7-13,-2-12-65,0-9-115,11-15-454,-11-2 0,-3-6 0</inkml:trace>
  <inkml:trace contextRef="#ctx0" brushRef="#br0" timeOffset="353870.8138">8136 16649 1702,'0'-2'144,"0"-1"18,0 0-9,2-1 14,5 0-1,13 1-3,13 0-45,19-5-112,13-12-562,3 12 0,-5-2 0,-4-2 0</inkml:trace>
  <inkml:trace contextRef="#ctx0" brushRef="#br0" timeOffset="354383.5469">8564 16518 1675,'0'2'51,"4"2"5,5 0 3,5 1 0,7 2-3,12-2-18,1-1-60,-4 1-44,-7 2 1,-8-2-37,-10 5 11,-8 4 11,-5 3 7,-8 3 9,-3-2 9,-8 3 21,-1 0 60,4-4 42,9-5 22,4-4 24,10-1 22,-1-1 24,8-2 16,5 0 6,7 1-4,7 0-1,9 3 2,3 1 0,-1 5-20,-4 0-29,-8 4-40,-9 1-34,-10-2-18,-7 4-8,-7-1 2,-11 0 1,-5-2 1,-5-2 3,0-4 0,-3-6 3,7-5-17,8-7-62,7-6-130,11-14-182,5 5-286,7-7 0,12-1 0,7 3 0</inkml:trace>
  <inkml:trace contextRef="#ctx0" brushRef="#br0" timeOffset="354847.336">8937 16708 1801,'0'-2'23,"1"2"5,-1 2 34,5 1 34,-2 5 14,3 6 7,4 4 16,4 3 19,1-2 8,3-2-14,-1-5 10,2-7 4,4-3-31,4-3-32,1-5-11,-3-6-10,2-5-15,-3-2-17,-5-3-8,-8 3-10,-4 4-17,-5 7-7,-2 6 6,0 7 0,0 4 0,0 9 2,3 12 1,3 8-1,7 5-3,5 9 5,1 3 3,-2 0 15,-7-1 14,-7-1 23,-14-2 16,-16-3 6,-9-2 7,-18-5 0,-14-1 4,-7-7-10,-1-6-70,3-8-96,18-10-144,17-14-126,27-11-86,22-23-256,26 3 0,13-6 0</inkml:trace>
  <inkml:trace contextRef="#ctx0" brushRef="#br0" timeOffset="355167.481">10255 16670 1564,'0'3'70,"-3"-2"24,0 1 22,0 1 12,3-2 17,-4-1 19,8 2 31,-1-1 15,7-1 4,11 0-55,9 0-13,13 0-27,6 0-42,-2 0-56,0 0-78,-14 0-68,-11 0-97,0-1-381,-18 6 0,-5 0 0,-5 5 0</inkml:trace>
  <inkml:trace contextRef="#ctx0" brushRef="#br0" timeOffset="355362.9843">10310 16847 2892,'0'0'63,"0"0"2,7 0 2,6-1 0,16 2-11,11-2-30,13-2-48,6 0-87,3-7-127,-2-8-337,-9 10 0,-9-2 0,-3-2 0</inkml:trace>
  <inkml:trace contextRef="#ctx0" brushRef="#br0" timeOffset="355854.7426">10925 16630 2019,'0'-1'-3,"3"-1"24,-3 2 8,0-5 15,3 2 18,6-1 24,9 0 20,7 0 6,5 2 1,5 0 10,-2 6-8,-6 1-21,-12 7-8,-7 1-10,-5 8-15,-15 3-23,-6 2-33,-6 3 8,-2-1-2,-2-2-1,9-8 1,7-2 5,9-8 19,3-4 10,7-1 8,7-3 4,5 1 19,9 1-14,9 1 1,0 0-1,-1 6 0,-4 2-9,-10 3-21,-8-2-12,-8 3-8,-11 4-12,-10-4 4,-11 5-2,-10 1 3,-9-2-1,-3-2 1,1-2-19,11-8-43,11-5-135,19-14-535,3-5 0,12-9 0,19-13 0</inkml:trace>
  <inkml:trace contextRef="#ctx0" brushRef="#br0" timeOffset="356264.1635">11736 16369 1988,'-6'0'8,"-2"4"8,-6 9 22,-11 8 33,-8 12 35,-3 13 22,-3 8 5,4 3 4,8 0 3,12 0-3,9-5 0,2-6-4,11-6-13,7-6-22,8-12-20,7-6-7,7-8 9,2-5 11,2-6 11,-9-8 16,-8 1 18,-9 0 6,-11-5-8,-12 1-10,-15-1-15,-11 4-16,-15-2-28,-2 6-37,2 2-51,5 3-68,13 2-124,14 4-224,3 1-359,3-1 0,-1 2 0,-3-1 0</inkml:trace>
  <inkml:trace contextRef="#ctx0" brushRef="#br0" timeOffset="357402.3006">6270 17565 225,'-7'0'80,"1"3"77,-2-3 62,-1 1 49,3-1 35,2 0 22,4 0 13,-3-1 3,1 1 0,2 0-16,0 0-57,5 0-76,5 0-58,7-3-48,10-1-35,7-1-22,4-2-15,-2 3-12,-5 1-5,-6 2-4,-6 5-9,-8 5 0,-5 2-4,-3 7 1,-8 6 7,-7 2 9,-6 3 8,-4-1 11,-5-2 6,3-1 5,10-7 9,4-8 4,7-3 16,3-4 19,1-3-2,-1 0-9,0 0-5,5 0 2,8 0 0,2 0-4,9 2-7,5 0-6,1 6-16,-5 2-21,-5 6-2,-8 0 5,-7 2 6,-5 4 4,-8-2 6,-8-1 5,-7 3 4,-6-2 3,-11-2 0,-1-4 2,-1-6-3,7-5-14,4-4-59,11-5-93,10-10-111,15-6-175,6-7-361,15 0 0,11-6 0,19 0 0</inkml:trace>
  <inkml:trace contextRef="#ctx0" brushRef="#br0" timeOffset="357732.9291">6768 17624 2012,'0'4'79,"-1"4"17,-2 6 9,0 10 8,1 0 7,1 6 7,4 3 9,6-6 7,9 1 11,0-7-36,6-7-3,0-9-11,0 0-6,-1-13-4,-2-8-8,0-5-8,-6-5-13,-9-3-22,-4-2-26,-10 4-28,-10 1-15,-5 6-8,-1 3-9,-4 6-66,11 6-97,8 5-176,5 5-236,4 2 0,3-3 0,7-1 0</inkml:trace>
  <inkml:trace contextRef="#ctx0" brushRef="#br0" timeOffset="358076.5791">7482 17415 1187,'0'0'138,"0"0"-1,0 0 9,0 0 28,0 3 24,0 6 18,5 9 14,2 8 8,-1 11 4,0 8-113,0 1-23,-2 4 2,-1 0-13,-3-4-47,-3-8-60,3-8-110,3-10-117,-3-26-364,0 6 0,-3-10 0,-4-5 0</inkml:trace>
  <inkml:trace contextRef="#ctx0" brushRef="#br0" timeOffset="358241.144">7360 17636 2559,'0'-2'64,"0"-1"0,2 3 5,5-3 0,9-1-18,14 3-81,21-8-203,7-1-289,5-3 0,2-4 0,-4-1 0</inkml:trace>
  <inkml:trace contextRef="#ctx0" brushRef="#br0" timeOffset="358740.7781">7867 17481 1470,'0'0'36,"3"0"11,3 0 8,9 0 3,3 0 0,5 0 0,4 0-1,-3 0-3,-5 5 1,-11 2-19,-4 3-18,-2 4-10,-8 8 5,-4-3 7,-6 3 5,-3 0 0,-4 0 2,7-3 4,3-2 18,9-8 28,1-2 28,6-6 18,1 1-3,7-4-4,0 2-5,10 2 3,-2 1-1,4 4 1,-4-1-18,-1 8-29,-4 0-27,-2 1-19,-6 3-8,-3 4-5,-2-1 3,-2 2 0,-7-1 1,-5-1-1,-9-4 2,-9-2 1,-5-8-1,-2-3-47,7-6-144,1-24-484,12 0 0,10-9 0,17-6 0</inkml:trace>
  <inkml:trace contextRef="#ctx0" brushRef="#br0" timeOffset="359200.5482">8234 17554 1878,'2'7'73,"-1"6"1,5 7 1,1 6 2,3 7 0,4 3 3,2-5 3,-2-2 40,3-5 35,1-11-41,1-8-1,5-5 5,3-10 1,0-9 0,-3-2 0,-3-4 0,-8 0-1,-7 4-44,-4 8-42,-1 4-22,-2 6-7,2 7-5,4 7-2,5 6-3,5 12 0,8 7 0,4 6-1,-3 7 7,-6 0 9,-6-3 17,-7 0 27,-16-4 14,-10-1 12,-19-3 6,-17 0 3,-19-3-2,-13-4-32,-6-5-65,4-10-116,16-15-242,23-24-401,30-4 0,25-9 0,30-5 0</inkml:trace>
  <inkml:trace contextRef="#ctx0" brushRef="#br0" timeOffset="359536.7942">10085 17606 2575,'0'0'36,"0"0"4,0 0 17,2 0 35,5 0 20,5-2 4,13 0 2,10-1-3,11-1 4,3-1-52,0 0-72,-6 0-101,-12-3-152,-8 1-357,-15 3 0,-5 1 0,-5 3 0</inkml:trace>
  <inkml:trace contextRef="#ctx0" brushRef="#br0" timeOffset="359731.2718">10080 17735 2373,'0'1'83,"0"-1"4,7 0 2,10 0 0,17 1 3,15-5-11,16-1-39,12-3-111,15-9-504,-20 5 0,-9-2 0,-16 0 0</inkml:trace>
  <inkml:trace contextRef="#ctx0" brushRef="#br0" timeOffset="360239.9975">10668 17512 1129,'0'0'31,"4"0"5,2 0 7,3 0 24,9 0 27,3 0 11,8 0 5,4 0-1,-5 3 1,-4 2-29,-7 4 1,-11 2-3,-6 3-3,-9 4-22,-9 2-25,-6 3-12,-3 0-4,-3-3-2,11-2 9,6-5 41,10-7 33,6 2 19,6-8 9,1 0 2,1 1-1,9-1 0,7 0 1,1 5 3,7-1-9,-2 3-42,3 6-37,-4 3-22,-10 1-13,-11 0 0,-5 3 5,-14 4 3,-11-4-1,-8 3 0,-7-2 2,-10-1 1,-3-5 0,2-5-17,2-6-85,12-8-148,7-20-428,15 3 0,18-8 0,15-6 0</inkml:trace>
  <inkml:trace contextRef="#ctx0" brushRef="#br0" timeOffset="360666.8542">11393 17372 2317,'0'0'33,"0"1"4,-3 5 17,-3 9 12,-4 6 15,-6 9 23,-5 8 10,0 5 5,0 3 1,6 2-29,3 6-3,7-8-1,4 0-8,7-13-5,9-5-7,3-11-13,6-8 1,8-6 1,4-11 2,-6-3 6,-8-4 13,-5-2 4,-11-1-6,-8 4-3,-9 2-6,-14 0-9,-9 3-11,-10 6-4,-5 1-7,0 3-17,9 3-47,14 3-41,9-2-90,13-1-136,8-1-470,-4 4 0,3-7 0,-3 0 0</inkml:trace>
  <inkml:trace contextRef="#ctx0" brushRef="#br0" timeOffset="361624.8526">8648 18342 2066,'0'0'79,"0"3"20,0-3 6,3 0-1,4 0 2,8-3 1,2-2-1,6 2 2,0-1-1,0-3-50,-5 7-32,-4-3-18,-4 6-7,-4 5 0,-4 1 0,-2 3 0,-2 5 2,-4 2 0,-1-2 3,-2 1 3,-2-1 0,1-4-4,5-5 2,1 0 11,4-5 13,0-2 8,4 2 5,2-3 6,6 0 1,5 0 3,6 4 3,2-3-1,-1 5 3,-2 2-12,1 4-12,-8 0-10,-4 7-4,-4-2-3,-5 0 2,-2-1 4,-9 1 4,0-3 1,-8 1 2,-9-2-1,-4-4 1,-1-3-11,-1-3-31,7-7-81,7-9-109,13-9-156,8-10-290,15 5 0,14 0 0,12-2 0</inkml:trace>
  <inkml:trace contextRef="#ctx0" brushRef="#br0" timeOffset="362076.6519">9158 18364 2073,'0'0'36,"0"2"5,0 5 9,0 1 14,0 6 5,0 3 12,3 3 8,4-1 20,6-3 31,5-7-10,6-4 12,3-2-3,0-7-6,1-7-14,-2-2-4,-3-2-10,-6 1-9,-6 2-22,-6 6-33,-4 2-23,-1 4-14,2 4-2,-2 4-3,1 7 0,7 11-1,4 6 2,6 5 2,0 1 4,0 2 12,-3-5 27,-6-2 20,-6-7 27,-5-1 14,-11-4 4,-5 2 2,-9-8 1,-12-1-4,-6-5-3,-5-3-38,5-3-90,0-6-90,9-7-133,25-9-642,1 4 0,17-5 0,16-1 0</inkml:trace>
  <inkml:trace contextRef="#ctx0" brushRef="#br0" timeOffset="362335.4124">10144 18424 3319,'0'0'11,"3"2"-8,-3-1-12,3 6 0,4-1 5,2-2 5,5 1 2,8-2 0,4-2-1,1-1-30,6 0-34,-1-4-100,1-5-152,-14 3-236,-7 1 0,-5 0 0,-7 1 0</inkml:trace>
  <inkml:trace contextRef="#ctx0" brushRef="#br0" timeOffset="362519.9178">10204 18567 2772,'0'0'53,"0"-2"-13,4 2-17,11 0-62,4 0-32,18 0-51,10-9-92,10-4-274,3 3 0,2-1 0,-4-2 0</inkml:trace>
  <inkml:trace contextRef="#ctx0" brushRef="#br0" timeOffset="363210.7742">11179 18253 1977,'0'0'37,"0"0"-6,2 0 8,-2-1 9,0 1 20,4 0 20,5-2 18,2 0 10,5-1 4,7 0-33,2 0 2,2 0 5,-1 3-12,-4 3-10,-8 3-20,-6 3-17,-4 4-17,-8 5-9,-7 2-1,-1 2-3,-8-4-1,0 1 3,0-2 3,5-4 8,7-5 14,7-5 5,1-3 12,6 1 6,9-1-2,3-1-1,10 2 0,9 2-1,-3 3-2,-7 3-7,-6 2-11,-15 5-5,-6-1-8,-7 0-5,-13 5 1,-4-2 0,-9 1 0,-6-2-1,0-5-13,-1-5-41,5-2-83,9-11-150,3-19-405,10 8 0,10-7 0,13-7 0</inkml:trace>
  <inkml:trace contextRef="#ctx0" brushRef="#br0" timeOffset="363592.5134">11697 18054 2193,'0'0'16,"0"0"5,-6 7 13,-5 5 22,-5 9 20,-8 9 22,-4 7 8,4 1 6,5 5 0,6-3-6,9-2 4,12-1-3,10-3-11,10-10-18,11-4-18,8-8-18,0-10-5,-4-3-3,-6-9-2,-13-1-5,-11-1-10,-10-2-7,-13-2-12,-12 3-44,-13 0-50,-6 0-49,-6 4-36,5 3-43,10 2-66,19 0-229,8 4 0,8-3 0,6 3 0</inkml:trace>
  <inkml:trace contextRef="#ctx0" brushRef="#br0" timeOffset="363831.2972">12014 18260 1811,'2'0'17,"-2"2"34,1 3 73,2-2 47,2-2 20,4 2 8,7-3 1,5-3 2,8 2-5,4-2-40,5-2-85,1-1-181,-3-8-547,-7 10 0,-7-1 0,-6 1 0</inkml:trace>
  <inkml:trace contextRef="#ctx0" brushRef="#br0" timeOffset="364698.4903">12465 18073 2048,'0'0'74,"0"0"4,0 0 6,2 0 6,-2 0 2,0 0 5,0 0 8,0 0 12,0 0 16,0 0-50,0 0 8,0 0 6,0 0-2,0 0-3,0 0-4,0-1-5,1 0-10,-1-1-10,4-3-14,5-1-17,5 2-14,6-4-10,3 3-3,4 1-3,-3 2 1,-6 0 1,-1 2 4,-2 2-2,-5 3 0,-1 4 1,-6 3-1,-1 3 0,-5 7 0,-10 1 0,-4 0-1,-9 1 1,-2 0-2,2-6-2,9-3 0,7-5-1,5-6 3,13-2-2,-2-1 1,3-1 1,6-1 1,2 1-2,3 0 1,-1 0 2,-1 0-2,-1 4 2,-7 4-2,-4 4 2,-6 7 0,-14 5 1,-11 3 1,-6 2 1,-8 2-2,-4-6 1,7-5-1,9-7-16,9-5-76,12-8-119,7-13-153,6-12-307,5-4 0,12-13 0,14-2 0</inkml:trace>
  <inkml:trace contextRef="#ctx0" brushRef="#br0" timeOffset="365004.7757">12803 18139 1966,'-7'2'83,"-3"7"4,-1 5 2,-2 7 6,7 4 3,2 4 3,7-1 18,4-1 30,6-4 15,-2-9-37,6-5 4,1-4 6,1-8 5,1-5-6,-4-9-2,-1-6-1,-6-4-20,-4-5-43,-10-4-41,-8 4-67,-5 0-37,-5 7-65,1 5-126,1 1-450,3 13 0,2 2 0,0-3 0</inkml:trace>
  <inkml:trace contextRef="#ctx0" brushRef="#br0" timeOffset="366011.2799">13110 15244 729,'4'18'105,"1"8"21,-1 9 28,7 15 30,-5 7 34,3 8 26,3 15 30,1 7 17,5 13 10,-4 9-66,2 9-35,0 9-20,1 11-27,2-2-30,3 9-30,2-3-21,2-3-12,-3-4 16,-2-5 28,-1-6 26,-7-6 23,-3-9 16,-4 1 5,-3-2 8,-1 4 0,-1 0-5,1 0-16,-2 0-34,6-8-38,0 0-25,3-8-26,-2-6-14,-2-8-7,-4-9-4,2-13-3,-6-7-2,0-8 1,-4-6 0,-7-5 1,2-3-6,-4-3 2,4-3-6,2-6-20,3-2-30,3-7-38,2-3-76,2-3-76,0-6-114,9-10-180,-5-5-311,9-9 0,0-16 0,1-12 0</inkml:trace>
  <inkml:trace contextRef="#ctx0" brushRef="#br0" timeOffset="367164.8402">13562 14958 1786,'-4'0'70,"1"0"27,-3 0 16,2 0 13,4 0 17,0 0 12,0 0 7,0 0 4,0 0 20,7 0-53,8 0-12,11-2-26,4-1-16,10 0-14,-6 0-25,-6 1-17,-8 2-5,-11 10-5,-6 2-15,-6 8-5,-6 4 2,-5 2 0,-4 6 2,-1-6 6,-2-1 5,8-4 6,6-5 0,4-7 8,1-3 6,4-3 4,-2-3-2,3 0 0,1 0-4,9 0-2,0 4-2,1 1 0,2 3-2,-2 4-10,-7 0-12,2 4-2,-6-1-1,-1 1 0,-2 0 3,-6 0 0,-5 0 1,-4-2 1,-4 3 1,-8-4 5,4-2 0,2-8-16,6-2-75,6-5-166,6-18-453,0 7 0,10-2 0</inkml:trace>
  <inkml:trace contextRef="#ctx0" brushRef="#br0" timeOffset="367688.774">13984 15045 1006,'0'0'119,"0"3"60,0 7 20,0 5 14,-3 6 6,3 7 4,0 2 3,0-2 4,3-4 4,3-3-69,5-2-43,3-8-53,5-4-19,-1-4-9,6-5-6,-3-6-1,1-4-4,-1-6-4,-2-3-5,-4-3-6,-6 1-5,-2 3-8,-7 5-12,4 5-1,-4 6-1,3 8-2,-3 9 4,4 7 3,0 10 4,5 11 23,8 8 19,-1 2 16,1 2 21,-6-3 32,-5-4 35,-9-6 26,-11-2 7,-13-4 1,-13-3 3,-9 1-22,-10-9-20,-5-6-38,5-8-65,5-11-101,18-13-170,20-12-200,16-13-411,19 1 0,21-8 0,13-2 0</inkml:trace>
  <inkml:trace contextRef="#ctx0" brushRef="#br0" timeOffset="367936.1103">14508 15090 2066,'0'0'98,"0"0"9,0 0 14,3 0 11,3 0 4,9 0 0,4 0-25,5 0-50,0-4-115,5-3-528,-14 2 0,-5 4 0,-6-2 0</inkml:trace>
  <inkml:trace contextRef="#ctx0" brushRef="#br0" timeOffset="368135.5753">14471 15228 2700,'-3'5'31,"3"3"5,0 1 2,0 3 6,10-4-1,5-4-30,9-3-57,7 0-87,13-8-415,-5 4 0,0-4 0</inkml:trace>
  <inkml:trace contextRef="#ctx0" brushRef="#br0" timeOffset="368573.8449">15093 14866 1424,'-1'0'174,"-2"0"18,-7 0 15,0 0 31,-5 0 21,-3 4 10,0 8 10,0 10 7,1 7 6,4 7-134,7 6-34,1-2-17,8 0-11,5-2-31,2-6-19,5-6-6,5-9-8,-4-1-6,5-8-2,2-7-2,-3-2-3,-1-4-2,-5-2-4,-4-1 0,-5-2-7,-4 0-4,-5 4-4,-8-4-4,-3 6-6,-6-1-34,-3 4-80,2 2-157,0-2-508,10 9 0,-3 1 0</inkml:trace>
  <inkml:trace contextRef="#ctx0" brushRef="#br0" timeOffset="369241.5191">13593 15756 2276,'0'0'69,"0"0"32,0 0 28,0 0-4,3 2 20,10-2 3,18-2 1,15-6-2,17 1 1,14-2-46,3 2-85,-8-3-167,-5-4-531,-26 11 0,-15 0 0,-15 1 0</inkml:trace>
  <inkml:trace contextRef="#ctx0" brushRef="#br0" timeOffset="369782.5769">13785 15906 1348,'-4'5'29,"1"2"5,0 2 10,0-2 13,6 2 13,3-2 30,8-3 41,5 1 22,10-4 11,1-1-24,3 1-2,-6-1-2,-6 5-8,-8 4-9,-6 4-13,-4 4-25,-5 2-32,-6 5-14,-2 1-4,-10 0-1,5-3-1,-3-2-3,9-8 6,4-2 16,9-6 16,9-3 4,5-1 2,8 0-4,4 0-4,-3-1-4,-4 2 2,-5 1 3,-6-1-8,-8 5-17,-2-1-11,-2 4-6,-6 2-5,-10-1-6,-4 4 0,-11 2 2,-5-3-1,-6-2 0,5-6-2,1-2-14,4-6-36,11-6-54,12-4-108,21-8-618,3 0 0,13-6 0</inkml:trace>
  <inkml:trace contextRef="#ctx0" brushRef="#br0" timeOffset="370115.1985">14832 15658 2781,'-7'-4'141,"1"0"16,2-3-10,-1 4 12,14-3 4,14 1 3,13-1 1,18-4-2,15 2-13,12 0-126,-4 2-46,-5 1-68,-11 1-109,-21 1-105,-20 1-72,-13-5-274,-13 7 0,-12 2 0,-9 5 0</inkml:trace>
  <inkml:trace contextRef="#ctx0" brushRef="#br0" timeOffset="370623.8375">14730 15918 1998,'-3'7'6,"3"2"22,-3-2 16,6 1 31,11-3 35,6-5 22,5 0 11,13-2 6,5 0 1,3 2-7,-3-1 1,-2 2-25,-11 5-19,-6 4-30,-12 4-33,-7 4-19,-11 5-8,-8 1-4,-10-3 4,-6 0 7,0-4 9,9-5 8,4-4 1,10-2 4,7-5 4,2 1 4,1-2 2,5 0-2,0 0-3,8 0-6,4 0-9,-1 0-5,4 3 1,-5 5-1,3 3-8,-7 3-5,-3 4-3,-8 3 3,-9-1 4,-11 3 3,-12-3 1,-12 2 2,-11-4 1,-10 0-2,-1-4-76,6-4-268,1-7-434,7 2 0,15-12 0,14 1 0</inkml:trace>
  <inkml:trace contextRef="#ctx0" brushRef="#br0" timeOffset="371514.7599">14012 17327 1916,'0'0'91,"0"0"27,0 2 16,-4 2 8,1 3 15,-1 5 8,2 6 15,1 4 6,1 4 3,0 3-54,3-2-30,0 1-22,5-3 0,5-7 23,7-2 9,6-12-4,4-1-10,2-8-6,4-9-4,-1-3-22,-2-4-30,-6-9-23,-6 0-19,-11 1-30,0 3-21,-7 7-6,0 4-11,-3 11 1,0 2 7,0 7 18,4 7 31,3 9 21,3 10 4,0 10 3,5 4 1,-3 2 6,2 1 21,-5-2 13,-5 0 16,-4-3 21,-10-3 11,-13 1 4,-11-5 2,-16-3-1,-6-5-2,-10-9-6,-2-7-30,10-8-57,8-8-65,12-8-97,23-7-99,15-5-131,19-13-467,15 6 0,7-3 0</inkml:trace>
  <inkml:trace contextRef="#ctx0" brushRef="#br0" timeOffset="371774.3477">14748 17497 2244,'-1'0'29,"1"0"7,0 1 7,-2 0 18,2-1 26,2 1 35,-1 2 16,7 1 5,7-2 2,11 1-27,13-2-3,6 1-32,9-4-117,6-3-236,-12 2-342,-12 0 0,-14-1 0</inkml:trace>
  <inkml:trace contextRef="#ctx0" brushRef="#br0" timeOffset="371990.2334">14866 17672 1572,'1'2'39,"4"1"0,7 0 2,4 1 1,1 2 2,15-5-1,7 3-42,12-4-138,2 0-199,1 0 0,0-6 0,-3-4 0</inkml:trace>
  <inkml:trace contextRef="#ctx0" brushRef="#br0" timeOffset="372675.9709">15501 17399 1192,'-2'0'22,"2"0"40,-4 0 32,3 0 54,2 0 58,-1 0 44,0 0 5,0 0 6,3-1 1,1-1 8,2-2-20,7 0-36,4-2-30,7 3-54,-1 0-56,4 1-42,3 4-6,-4 4-7,-1 4 2,-4 6-6,-2 1-6,-11 7-1,-3 1-1,-8 6 1,-10 4 1,-6 2 7,-6 1 2,-5-3 4,3-4 0,6-6 3,4-9 6,10-3 17,4-7 11,1-5 5,2 1-1,0-5-5,-1-1 4,1 0-1,0-1 2,0 0-1,0 2-5,0-1-20,4 1-10,1 1-6,13 0 2,6-3-3,13 4-6,8 1-2,8-4-3,6 4 0,1 0-2,-1-1 1,-4-2 0,-12-1-1,-12 2-6,-11-1 0,-11-1-5,-6 3-3,-3 1-24,-2 0-49,-1 0-38,0-1-37,0 0-25,-1-1-32,4-1-77,0-2-104,3-6-305,-3 6 0,0-1 0,-3-1 0</inkml:trace>
  <inkml:trace contextRef="#ctx0" brushRef="#br0" timeOffset="374678.3242">10442 13571 657,'-4'-5'79,"1"0"7,-1 0 5,-6 0 10,2 0 13,0 4 9,1-1 21,0 1 43,3 1 48,1 0-34,3 0 18,0 0 6,0 0-1,0 0-5,-1 0-5,1-2 0,0 1-15,0-1-41,0-1-45,0 0-35,0-3-22,1-1-3,2-3-2,9-2-1,7-5-4,6-3-5,4 1-1,1 1 0,-6 4-4,-7 3 0,-4 5-6,-6-1-8,4 5-1,4 0-4,2 2-5,5 0-4,5 0-3,3 4 0,4 5 3,0 6-4,-2 12 3,-2 6 0,-8 7-1,-9 3 4,-3 1 5,-7-4 8,-3 0 11,-6-3 13,-11 1 14,-7 0 7,-13-1 2,-9 3 1,-9-5 2,-7 2-5,2-5-3,0-3-5,1-2-13,6-9-11,11-3-14,9-7 6,12-2 22,10-5 3,6-1 2,5 0 2,4-1-2,2-5-1,2-1 0,5 0-5,7-4-2,-1-1-8,3 4-24,1-4-9,5 0-1,-3 1-3,1 0 1,1-1-2,-9 3 0,-2 3 3,-7 1-2,2 3 2,-1-1 1,3 3 4,3 5-1,4-2 2,7 3 0,1 2 1,6 0 1,0 1 1,5 1 3,0 0 0,-3-3 0,-2 3-2,-7-1 3,-2 0 0,-4-3 4,-7 3-1,1-2-1,-6-2-2,-6-2 1,0-1 5,-3 0 26,0-1 59,1-1 34,-1 0 11,0 0-2,2 0 4,-2 0 0,0 0 0,2 0 1,-2 0-4,0 0-25,0 0-56,0 0-29,0 0-4,0 0-1,0 0 0,0 0 1,0 0 0,0 0-1,0 0-5,0 0-2,0 0-6,0 0-11,0 0-7,0 0 4,0 0-13,0 0 8,0 0 1,0 0-4,0 0 0,0 0 1,0 0-4,0 0 1,0 0-6,0 0-21,0 0-8,0 0-75,0 0-102,0 0-112,3 0-185,5-8-866,-5 7 0,2-2 0</inkml:trace>
  <inkml:trace contextRef="#ctx0" brushRef="#br0" timeOffset="376887.8612">1161 14945 909,'0'0'117,"0"0"37,0 0 33,0 0 27,0 0 25,0 0 23,0 0 15,0 0 3,0 0 3,-1 0-70,-5 0-38,-2 5-32,-7 0-21,-3 5-14,-9 1-11,-2 6-9,-5 5-13,-4 0 4,-1 9 3,1 3 4,4 5-2,5 3-4,5 3-6,6 1-9,12-2-12,0 0-13,9 2 3,5-6-4,4-1-1,-2-6-6,5-3 0,-4-5-5,-2-6-3,1-1-4,-4-5-14,2-1-50,-2-4-52,4-1-35,1-5-121,10-4-612,-6 0 0,3-8 0,-3-10 0</inkml:trace>
  <inkml:trace contextRef="#ctx0" brushRef="#br0" timeOffset="377362.6004">1374 15272 1627,'-16'5'128,"-2"4"25,-4 0 11,-3 8 8,8 3 5,4 2 4,8 0 9,5 6 17,8 1 13,6 1-73,4 2-47,9 2-21,2-1-13,1-4-3,4-5 0,-2-5-12,0-8-23,1-6-13,-3-10-14,0-6-11,-4-10-12,-7-6-26,-2-7-25,-8-6-38,-6 1-27,-6-4 2,-6 3 13,-8 4 5,-1 7 14,-6 8 6,-3 8 7,6 9 21,0 4 18,3 4-14,9 5-76,4-4-344,2 8 0,5 1 0</inkml:trace>
  <inkml:trace contextRef="#ctx0" brushRef="#br0" timeOffset="377633.4682">1896 15611 1334,'-3'18'77,"-3"5"26,-5 8 14,-7 8 6,1 3 2,-5-4 2,-1 2 2,2-3 4,0-5 1,0-9-59,2-8-71,11-10-172,-3-17-294,7 1 0,2-9 0,5-12 0</inkml:trace>
  <inkml:trace contextRef="#ctx0" brushRef="#br0" timeOffset="377917.2382">2210 15312 1910,'0'6'92,"0"6"14,0 9 6,0 7 6,0 8 0,0 7-1,0 3-5,0 0-24,6-2-55,-1-11-137,14-15-436,-11 3 0,-1-14 0,2-7 0</inkml:trace>
  <inkml:trace contextRef="#ctx0" brushRef="#br0" timeOffset="378349.0911">2439 15351 1845,'0'0'26,"0"-1"54,0 0 19,0-4 0,3-1 5,3-2 10,6-2 10,3 1 9,6 1 10,5 0-8,1 4-4,1 4-54,-1 4-14,-1 5-1,-8 6-7,-2 3-13,-5 6-9,-3-1-5,-4 5 3,-10 1 4,-7 3-2,-13 3 6,-10 5-1,-6-2 4,3-1 3,7-10 4,8-6 2,15-9-9,6-6-10,9-5-7,9-1-6,6 0-36,11 0-67,14-3-117,10-4-129,1-4-318,5-1 0,-5-2 0,-9-2 0</inkml:trace>
  <inkml:trace contextRef="#ctx0" brushRef="#br0" timeOffset="378680.7317">3032 15109 1765,'0'0'14,"4"2"21,9 2 25,6 7 12,5 13 5,9 9 5,0 12 7,-3 6 25,-6 10 18,-10 1 9,-8 2-4,-12 7-15,-11 0-21,-7 0-12,-4-2-4,-9-6-3,7-12-8,5-10-32,7-13-93,7-11-143,8-11-419,0-1 0,0-3 0,-1 0 0</inkml:trace>
  <inkml:trace contextRef="#ctx0" brushRef="#br0" timeOffset="379313.5142">1168 16274 1370,'0'-3'200,"0"1"15,-5 1 6,-1-1 13,-5 4 6,-8 7 6,-2 4 4,-4 4 2,1 5 0,-1 7-136,2 3-61,2 9-12,0 10-5,3 7-13,4 3-4,10 6-6,-2-2-6,9-1-11,7-4-57,7-10-121,4-8-12,35-15-481,-17-4 0,3-15 0,2-11 0</inkml:trace>
  <inkml:trace contextRef="#ctx0" brushRef="#br0" timeOffset="379866.0355">1548 16658 1738,'0'-4'130,"0"-2"16,0-1 8,2-1 0,5 2 4,8-5-1,12 2 0,9-1-1,5 0-15,4 4-126,-4 3-70,-13 3-22,-7 5-3,-13 7 10,-5 1 18,-6 6 18,-8 7 4,-13 3 8,-6 5 15,-6-2 38,0-6 32,6 0 9,12-10 10,10-6 7,5-6-7,8-2-11,4-2 3,5 0-1,3-2 0,9 2 0,4 3-6,3 1-1,-1 0-15,1 4-20,0 4-17,-4-1-10,-9 3-4,-7 0 14,-10 1 10,-3-1 2,-12 3 5,-6 1 1,-9 1 3,-8 2 3,-6-6 3,-2-1 1,2-8-37,6-5-67,14-2-233,11-19-430,7 15 0,12-1 0,9-3 0</inkml:trace>
  <inkml:trace contextRef="#ctx0" brushRef="#br0" timeOffset="380081.6692">2266 17004 1423,'-3'17'23,"-6"10"16,-5 7 12,-7 7 7,0 0 2,-9-3 0,0-3-23,4-3-107,1-11-266,1 1 0,6-13 0,10-11 0</inkml:trace>
  <inkml:trace contextRef="#ctx0" brushRef="#br0" timeOffset="380573.3748">2446 16704 2163,'0'0'111,"2"0"3,1-2 3,3-1 1,8-4 1,11 0-1,7-4 1,8 3 1,1 3-3,1 2-98,-2 4-18,-3 8-14,-9 3-8,-8 5 5,-10 6 12,-5 7 11,-14 2 12,-11 4 6,-8 3 7,-8-1 11,-9 0 10,4-4 17,6-9 25,11-7 2,10-9-19,9-7-9,9-2-9,5-2-7,8-6-7,7 3-19,9-2-14,7-2-24,3 2-62,5 2-55,2-3-71,4 0-134,-2 4-312,-6-3 0,-9-3 0</inkml:trace>
  <inkml:trace contextRef="#ctx0" brushRef="#br0" timeOffset="380867.1">3000 16424 2172,'0'-4'18,"3"0"8,2 4 9,10 4 12,3 12 7,12 15 2,0 14-2,2 12 4,-10 15 2,-11 3-13,-11 10-4,-15 3-11,-17 4-6,-13 1-44,-6-1-104,-7-9-140,-6-2-203,6-15 0,9-17 0,13-17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3:06:48.521"/>
    </inkml:context>
    <inkml:brush xml:id="br0">
      <inkml:brushProperty name="width" value="0.05292" units="cm"/>
      <inkml:brushProperty name="height" value="0.05292" units="cm"/>
      <inkml:brushProperty name="color" value="#FF0000"/>
    </inkml:brush>
  </inkml:definitions>
  <inkml:trace contextRef="#ctx0" brushRef="#br0">7495 3202 1494,'0'0'112,"0"0"31,2 0 27,-2 1 21,0-2 13,0 1 13,0 0 14,0 0 9,0 0 8,0 0-72,0 0-37,-7 0-27,-1 0-23,-1 0-11,-5 0-8,-4 0-6,1 0-12,-2 0-6,-4 0-6,5 1 4,-4 2-2,4 1-1,-1 0-2,5 3-9,-2 1-1,0-2 3,1 1 3,0 3 1,0 1 8,-3 3-1,5 1 6,-3 2 2,4 4-1,-1-1 3,0 3-4,3 2-4,-2-1-8,1 2 4,1-1-3,-2 0-1,3 3 0,0-2 5,0 2 3,0 1 2,7-5 2,0 1-4,2 1 7,7-3-1,2 2-2,9-1 2,3-2-4,9 0-2,3-1 3,1-8 2,0 3 1,5-6 3,-4-3-2,1-4-4,-1-3-2,-1-3-4,2-5-4,-1-5-7,-2 1-8,1-9-5,-7-1-8,-1 1-1,-7-2 0,-5 0-2,-5-1-3,-5-2 1,-2-7-1,-5-4 0,-6-7-1,0-3-4,0-4 4,-6 2-2,3 0-3,0 9 0,1 8 1,-2 6-1,1 4-1,-2 2 2,-2 5 2,-7-1 2,0 1-2,-4 0-1,-4 1 1,2 3-1,-1 4-1,1 3 4,1 4 1,-2 7-5,-3 5 0,3 6 0,1 6 3,2 5-3,8 2 2,5 2-2,8 5 4,3 2-1,7 5-1,8 0 4,8 0 12,7 1-4,8-6 5,4-8 6,-3-6 2,3-6 6,-3-8-2,2-8 3,1-2-3,0-8-1,-1-7-9,-7-9 6,-5 1-8,-6-11 0,-4-2 2,-7-3-5,-4 0-1,-5 0 1,-10-4 4,-6-2-1,-10 0 1,-7-1-3,-7-2 1,-1 9-11,2 5-6,-2 12-3,5 9-2,-3 7 2,0 8-11,-3 11 6,1 7-2,-2 8 3,8 6-7,8 5 9,7 2-1,7 6 12,8 8 4,4-2 10,4 4 16,6 0-5,12-7-6,7-6-2,12-6 20,9-13 1,4-7 10,1-8-12,-3-7 0,-4-2-19,-8-9-9,-6-1-4,-1-12 7,-10-4-3,-5-9-23,-7-5-4,-7-2-12,-9-6 0,-10-4-14,-11 0-30,-5-2-21,-4 8-11,0 5-38,4 12-45,6 12-74,9 7-92,4 14-169,7-4-513,5 20 0,1 8 0,1 3 0</inkml:trace>
  <inkml:trace contextRef="#ctx0" brushRef="#br0" timeOffset="1644.5853">7360 6759 2824,'0'-2'98,"-2"-3"17,-1 2 7,-4-4 10,-4 3 11,-7 0 9,-4 1 13,-7 2 8,-3-1 5,-2 2-80,1 3-16,-1 4-14,1 1-10,6 6-8,2 7-9,5 3-8,4 0-7,8 8-8,2-1 3,4 8 9,7 0 9,7 2 5,11 2 8,5-7 16,11-4 6,4-5 2,3-13-4,1-9 4,-7-4-8,1-5-8,-6-8-9,-7-9-6,-5-8-5,-7-3-14,-8-8-6,-7-3-4,-8-2-2,-8-1-2,-8 1-2,-1 2 2,-10 4-3,1 7-2,1 8-1,2 9-3,3 5-2,-1 6 0,-4 8 1,3 9-3,-4 6 2,9 6 1,3 15 0,13 6 3,9 6 2,6 7-5,17 2 4,7-3 3,5-5 1,7-8 4,2-13 2,-3-13-2,0-9 4,-4-7-6,-5-9-2,-3-11 3,-3-9 1,-6-9-8,-8-11-5,-6-1-1,-1-1 2,-9-3-3,-10 2-4,-6 5 5,-5 2 2,-9 6 0,-5 1 3,-3 9 8,-2 6 6,1 8 5,-5 10-4,0 6 4,4 13-3,7 10 0,6 7 1,10 11-1,10 2 1,8 6 3,14 1 4,8 5 30,13-4 33,6-4 22,6-5-3,3-9 11,-4-10 0,-2-8 5,-6-9-3,-3-7-11,-8-3-19,-2-9-106,-3-2-91,-11-3-122,-2-3-137,-4-7-253,-7 4-528,-4 5 0,1-1 0,1 9 0</inkml:trace>
  <inkml:trace contextRef="#ctx0" brushRef="#br0" timeOffset="4186.4841">10782 10130 2074,'0'-5'98,"-3"1"32,-3-2 24,-1-2 17,-4 2 18,2-2 21,-4 5 26,-3 2 16,2 1 26,-2 3-60,1 6-19,0 1-18,1 4-12,4 10-2,1 3-12,-1 4-11,6 3-17,0 3-14,1 4-24,6-3-10,4 2-8,-1-5-14,6-3-8,3-8-14,3-5-8,6-7-9,-1-9-5,-1-3-2,1-6-3,3-8 4,-1-4-4,-2-5-1,1-8-2,-4 2-1,-4-7 1,-7-3 0,-3 0-1,-7 1 0,-10-1 5,-11 5 4,-6 2 13,-8 8 31,-6 5 30,0 10 14,4 6 0,5 9 7,6 9 4,8 7 1,7 6 2,7 8 3,2 0-6,6 3-16,5 1-25,5-2-12,2 2 5,8-6-12,4-2 1,1-7-6,1-7-4,1-6-6,-1-8-4,0-11-22,1-5-14,-5-10-5,-7-7-7,-6-6 7,-7-2-6,-11 0 2,-5-1 1,-11 6 4,-6 3 2,-5 9 16,-4 9 9,3 6 6,1 8 2,2 7 4,4 7-6,9 4 2,6 4 0,7 8-4,5 1 0,11 4-8,4 1-1,10 2 2,2-7-1,4-3-3,-1-9-9,-3-8-3,1-8-3,-1-6-6,-1-10-20,-1-9-9,-9-5-18,-9-7-22,-5-9-10,-10 4 7,-9 0 9,-5 4 10,-7 6 5,-5 9 10,-3 8 23,0 6 6,6 3 26,0 9 19,10 6 13,5 6-8,7 2 5,4 7-3,8 0-5,8 1-8,3 3-6,8-5 1,5-2-6,3-6-6,-1-8 3,-2-5-3,0-6-11,-3-8-14,-4-8-23,0-8-34,-7-4-28,-6-8-12,-9-2 3,-12-3 4,-10 1-6,-7 6 10,-3 4 14,-6 10 31,1 11 32,0 9 46,8 9 30,4 8 12,8 8-8,6 2 2,12 4 0,1-2-3,11 0-12,5-5-14,6-3-12,5-4-15,5-5 6,1-9 1,-1-2 3,-2-7-3,-2-9-10,-2-6-8,-6-6-6,-7-6-11,-10-5 5,-5-2-1,-12-2-2,-8 3-3,-2 3 14,-7 11 17,-3 11 23,3 8 17,1 13 28,4 9 9,4 5-7,6 2 8,8 5-6,2-1 6,6-1-10,3-7-13,4-2-7,4-2-4,2-5-18,5-5 2,2 0 8,-4-7 0,2 0 7,-9-2-1,-1-3 0,-2 2 5,-2-3-5,-4 1-10,0 0 11,0 2-5,0-1-5,0 0-3,0 1-5,0 0-2,0 1-3,0-1-6,0 1-1,0 2-1,0 0-8,0 0 2,0 0-2,0 0 0,0 0 0,0 0-1,0 0-2,0 0 0,0 0 0,0 0 0,0 0 0,0-1-5,0 1-14,0 0-53,0-2-120,0 2-96,0 0-135,2 0-192,-2-53-634,0 48 0,1-4 0,-1-2 0</inkml:trace>
  <inkml:trace contextRef="#ctx0" brushRef="#br0" timeOffset="10088.7772">23860 2038 1108,'0'0'98,"2"0"32,-1 0 21,-1 0 17,0-2 9,3 2 3,-3 0 2,0 0-4,0 0 3,0 0-68,0 0-20,0 0-33,0 0-20,0 0-15,0 0-10,0 0-3,0 0-15,0 0-77,0-1-124,0-2-320,0 2 0,0 1 0,0 1 0</inkml:trace>
  <inkml:trace contextRef="#ctx0" brushRef="#br0" timeOffset="11458.7853">7821 2738 1902,'0'4'91,"0"-3"26,0 1 16,0 1 8,0-2 4,0 2 45,0 5 32,0 9 13,0 12 15,0 16-53,0 11-22,-3 11-21,-5 7-15,0-2-4,2-1-3,-2-10-44,1-11-32,6-13 7,1-13 22,0-11 2,0-9-4,1-10 1,-1-10 0,0-11-6,0-10-4,0-15-10,0-9-11,3-7-26,3-2-45,0 5-11,-1 8-1,1 16-4,-2 12-6,-2 13-4,-1 8 0,3 4 9,6 6 11,2 7 12,9 9 10,9 10 3,1 11 6,4 10 3,-2 8 3,-1 0 8,-5 3 5,-5-7 0,-6-2-4,-2-9-8,-4-4-37,0-9-74,-10-7-64,3-7-160,-3-19-581,-7 4 0,-2-8 0</inkml:trace>
  <inkml:trace contextRef="#ctx0" brushRef="#br0" timeOffset="11709.1074">7867 3229 2170,'0'0'190,"-3"0"66,0 0 59,3 0 41,0-3 17,0 1 19,3-1 14,3-1 3,12-3 6,6-1-135,9-3-47,8-2-74,1 1-82,-2 0-102,-7 2-157,-1 4-270,-11-1-622,-9 3 0,-4-3 0,4-3 0</inkml:trace>
  <inkml:trace contextRef="#ctx0" brushRef="#br0" timeOffset="12767.7616">24283 2416 2085,'-3'-2'79,"-3"2"24,-6-2 22,-2 1 20,-7 2 21,-4 1 10,-7 5 10,-4 7 11,-3 11 8,3 7-55,0 3-13,7 6-5,13 5-2,8-1-9,9-2-10,12-2-4,15-4-3,8-8-9,11-4-5,4-8-1,3-13-8,0-3-18,-6-10-21,-5-6-15,-4-8-18,-6-6-12,-6-6-10,-9-4-7,-12-2-3,-3-3-6,-12-4 0,-9-6 0,0 4 0,-2 2-1,-4 13 3,6 9-2,3 12-20,5 11-38,-1 6-56,5 5-71,3 1-141,2-6-414,2 15 0,11-1 0,5-2 0</inkml:trace>
  <inkml:trace contextRef="#ctx0" brushRef="#br0" timeOffset="13005.1499">24817 2832 2453,'-6'19'81,"-9"5"6,-7 10 3,-8 3-1,-10 1 3,4-8-13,8-1-71,11-9-165,5-24-407,9 8 0,4-7 0,7-7 0</inkml:trace>
  <inkml:trace contextRef="#ctx0" brushRef="#br0" timeOffset="13614.7012">25416 2325 2155,'-13'-8'132,"-5"0"10,-8 4 7,-7 0 3,5 5 2,-3 9-1,3 4 1,6 1 1,2 7-1,7 4-120,10-1-12,-1 1-8,14 1-9,1-2 1,11-4-1,1-2 3,9-1 0,-2-4 1,1 0 2,-4-2-1,-1 3 0,-5-6-4,-3 6 0,-6-2-2,-6 2-1,-1 0-2,-2 2 0,-3 0-1,-3 0 2,-5 2 5,-7-2 9,-4 1 8,-8-3 11,-6-2 6,-4-9 13,1 0 9,-1-11 6,2-7 3,12-6-1,7-2-3,10-8-11,9 1-13,12-5-8,12 4-7,12-4-19,6 3-15,9 2-16,0 0-18,-10 6-29,-11 4-36,-6 5-42,-12 1-124,-6-1-471,-4 7 0,1-1 0,4-6 0</inkml:trace>
  <inkml:trace contextRef="#ctx0" brushRef="#br0" timeOffset="14074.5453">25689 2049 2512,'-2'-5'117,"2"0"-2,0 0-6,0 0 8,0 3 14,6 5 13,9 6 11,3 10 7,5 8 4,4 14-90,5 7 1,-2 6 11,1 6 10,-1 3 0,-6-3-9,-6 0-2,-12-1-7,-3-1 3,-9-3-4,-4-1-6,-5-2-13,-2-6 4,-2-6 6,-4-8 2,4-4 1,0-6-5,1-5-4,6-3-7,-1-3 0,4-5-2,3 1-5,3-7-17,0 1-36,0-1-88,0-1-120,1-1-240,-8-1-473,-7-2 0,-11-6 0,-11-6 0</inkml:trace>
  <inkml:trace contextRef="#ctx0" brushRef="#br0" timeOffset="16959.8438">23440 4043 952,'0'0'80,"0"0"9,0 0 7,0 0 11,0 0 10,0 0 19,0 0 16,0 0 21,0 0 18,-1 0-50,-1 0 9,-2 0 14,-1-1 5,-1 0 8,-3-1 5,0 2-9,-3-1-7,-3 1-11,3 0-15,-1 0-12,4 0-23,-4 0-21,5 1-8,-2 3-12,-2 3 2,0 5 1,-1 2 7,-2 6 4,3 2 7,-2 6 10,5 3 9,6 2 9,3 5 3,3-1-6,6-2-13,5 0-14,2-6-10,4-7-13,2-5-4,-2-8-11,0-3-7,2-5-10,-2-6-8,2-6-1,-1-6-6,0-6-3,-4-12-12,-4-2-8,-4-3-10,-4-2-3,-3 2-3,-4 10 0,-4 5 2,-6 5-3,-2 6 1,-10 5 6,0 5 5,-2 0 2,4 4-31,1 0-62,7 0-59,10 0-156,0-2-154,4 2-379,1 0 0,3 0 0,5 0 0</inkml:trace>
  <inkml:trace contextRef="#ctx0" brushRef="#br0" timeOffset="17880.6064">23681 4114 2109,'0'0'124,"0"0"14,0 0 1,0 0-1,0-1 14,2 2 35,-1 10 28,5 7 19,6 19 9,-1 12-85,2 15-29,-1 9-8,1 3-2,-2-3 1,-2-8-10,-2-8-36,-4-8-26,-2-12-18,-1-6-2,3-13 17,-3-5 25,1-9-4,-1-4 4,2-9 1,-4-10-3,-2-10-1,-2-12-3,1-10-1,-1-5-6,0-2-28,3 5-23,6 3 0,-6 5-6,3 6 2,0 4 1,-4 2 1,1-2 3,-3 4 1,1 4-2,-1 0 4,0 8-3,5 5-1,1 6 1,-3 1-1,1 3 1,2 1-4,0 2-2,0-2 1,0 0-2,0 1-2,0-2-2,5-3-1,-1 4 1,5-2-2,5 3-3,10 2 3,2 0-1,-1 1-5,4 3-2,-8 1-2,-8 7 0,-5 3 0,-5 3 1,-9 3 2,-6 4 2,-11 0-2,-1 1 1,-6-1-18,3-4-86,7-1-35,4-8-91,16-8-248,-3-2-343,3-11 0,7-9 0,14-2 0</inkml:trace>
  <inkml:trace contextRef="#ctx0" brushRef="#br0" timeOffset="18182.7986">24079 3838 1831,'0'-16'105,"0"1"25,0-1-5,0 0 27,1 12 29,2 11 26,4 8 17,4 16 14,-2 11 5,1 13-63,0 8-39,-1 5-25,-2-2 2,-1-2-25,-1-11-27,-2-8-33,-3-9-43,1-10-75,-1-9-56,3-8-191,-1-29-391,-2 14 0,-3-16 0</inkml:trace>
  <inkml:trace contextRef="#ctx0" brushRef="#br0" timeOffset="18475.4339">24063 4146 1834,'-3'-1'127,"2"-2"18,-2 0 15,2 1 46,2-3 25,11 4 25,3-1 8,12-2 1,5 0 3,2 1-106,-2-1-19,-6 4-16,-7 0-11,-8 3-43,-1-2-26,-4 2-23,0 5-7,-3 2 0,0 5-3,0 6 0,0 4 0,1 4-12,-1 5-18,1-1-37,-3-4-61,2-2-140,-1-12-563,1 4 0,4-7 0,8-7 0</inkml:trace>
  <inkml:trace contextRef="#ctx0" brushRef="#br0" timeOffset="19124.4635">24447 4175 2259,'0'-2'170,"0"-1"17,0 0-5,0 0 8,6 3 4,2 7 2,2 5-1,7 10-2,-1 4-3,-4 3-142,-1 2-27,-7-4-15,-4-7 4,2-9-4,-2-1 9,0-5 9,0-3 2,0-5 3,-2-8 1,-2-10 0,1-8 2,0-9 0,0-1 0,3 6 1,3 4-10,1 5-10,5 7-3,3 7-1,4 3 0,-2 4 0,3 1-2,-4 7-1,-2 4-1,-2 4-2,-3 5-4,-2 3-2,0-2 4,-4-2 0,0-2 4,0-4 18,1-4 24,-1-4 4,0-5 3,3-3-1,0-10 2,0-9-1,6-2-2,3-8-9,-1 7-9,0 6-17,-1 11-26,-3 7 1,-2 10-3,1 7-5,-3 7-2,1 1 5,-1 10-1,2-2 2,0 2-13,4 2-29,6-5-68,-2-3-148,22-10-597,-19-1 0,4-9 0,-2-4 0</inkml:trace>
  <inkml:trace contextRef="#ctx0" brushRef="#br0" timeOffset="19503.9259">24987 4117 2397,'-9'-4'92,"-6"3"11,-1-1 5,-5 4 5,5 4 1,0 13 3,7 3-1,4 4 2,4 3 0,4 0-76,3-5-14,0-5-12,0-6 10,4-6 0,3-4 1,0-8-16,4-7-22,-1-6-34,-1-10-25,-4-7-4,-7 1 9,2 2 27,-6 8-21,0 8 1,0 11 6,0 8 15,0 6 24,3 4 32,3 8 9,2 4-46,4 0-97,6-7-179,-3 2-240,0-4 0,8-6 0</inkml:trace>
  <inkml:trace contextRef="#ctx0" brushRef="#br0" timeOffset="19759.5462">25193 3661 1930,'0'6'158,"0"11"23,0 12 14,4 11 3,2 7 2,5 13 2,0 10-3,3-1-17,-1-1-60,-1-5-251,-6-16-558,3 1 0,-7-6 0,2-10 0</inkml:trace>
  <inkml:trace contextRef="#ctx0" brushRef="#br0" timeOffset="20498.0704">25568 4158 1496,'0'9'109,"0"7"40,0 11 29,0 13 24,3 8 10,3 11 1,6 8 2,2 1 1,2 0-1,-2-5-67,-5-7-41,-5-13-36,-4-8-24,0-12 1,0-7 8,0-11-1,-1-8 2,-4-10-1,-2-15 1,-2-12-2,1-18-3,2-16-8,3-10-4,-1-8-26,4 8-12,4 5 8,-4 16 10,3 18 1,3 16 2,3 9 2,6 9 4,2 7 5,4 3-2,1 3-2,1 6-6,-3 1-8,-2 6-18,-5 3 0,-8 7-4,-2 2 2,-8 1 0,-8 0 4,-7-1 2,-4-3 2,-7-4 3,2-4-1,8-5-14,4-7-82,11-5-155,9-17-159,10-6-322,14-8 0,9-4 0,12-3 0</inkml:trace>
  <inkml:trace contextRef="#ctx0" brushRef="#br0" timeOffset="20849.1054">25985 4055 1192,'0'0'65,"0"1"60,0 9 48,0 2 23,0 6 11,0 8 4,2 8 6,2-2 5,6-2 4,-2-2-40,3-7-1,5-8-54,-4-8-44,6-2-24,-3-9-21,5-9-27,-3-4-26,-6-9-18,-5-7-8,-4-1-4,-5-1-4,-12 1 15,-3 7 6,-8 9 3,-4 6 9,0 10 15,6 1-12,7 6-76,10 0-149,4-5-359,3 8 0,7 1 0,2-2 0</inkml:trace>
  <inkml:trace contextRef="#ctx0" brushRef="#br0" timeOffset="21061.9976">26244 4047 1339,'1'3'139,"2"4"39,0 6 14,3 4 10,-3 6 2,1 4 2,0 3 0,2 0-2,-3 4-8,1-7-105,2-6-188,5-12-515,-1 2 0,1-11 0</inkml:trace>
  <inkml:trace contextRef="#ctx0" brushRef="#br0" timeOffset="21500.0771">26443 4076 2257,'0'0'60,"0"0"19,1 5 15,-1 3 13,0 6 5,3 4 0,2 10 1,2 3 1,-3-2 0,1-4-22,0-6-30,-4-5 14,1-7-4,-2-6-14,1-2-3,-1-10 2,0-9 0,2-12 0,-2-8 0,0-6 1,1 2-7,2 6-40,3 8-14,0 9 8,3 13-1,5 4-1,1 4 0,1 7 1,1 4-3,-4 4 1,-1 6-1,-1 0 7,-1 0 2,-2 3-6,0-3-3,2 1-29,-4 1-61,2-4-135,1-11-501,-3 8 0,4-8 0,5-7 0</inkml:trace>
  <inkml:trace contextRef="#ctx0" brushRef="#br0" timeOffset="21760.9132">26799 3797 2293,'0'-1'53,"0"2"40,0 9 26,2 8 8,2 11 5,1 16 1,2 9 0,2 6-1,-3 1-4,-1-3-33,-4-1-49,-1-8-82,0-13-128,3-12-149,-1-5-281,-1-13 0,1-12 0,-4-11 0</inkml:trace>
  <inkml:trace contextRef="#ctx0" brushRef="#br0" timeOffset="22210.2251">26745 4059 1033,'0'0'117,"6"7"21,0-3 16,9 1 8,0-4 5,15 6 4,2-6 1,8-1-4,-5 0-14,-2 0-128,-9 0-42,-10 0-28,-8 0-27,-6 0-4,0 0 5,-3 1 11,-2 2 31,-7 1 27,-3 4 30,-1 4 44,-1-2 22,5 6 7,10-1 13,1-1-3,2-1-8,4-1-16,4-4-25,3 1-20,9-2-5,11 0-7,5-1-4,-1 4-1,-7 4-4,-8 4 0,-12 2-2,-6 2 4,-9 0-4,-9 0-4,-3 2-14,-8-2-48,-11-4-72,7-7-114,-5-6-322,7-5 0,11-8 0,8-15 0</inkml:trace>
  <inkml:trace contextRef="#ctx0" brushRef="#br0" timeOffset="22548.3498">27604 3813 1998,'-16'1'110,"-4"10"14,-8 5 11,-7 6 11,0 7 3,2 11 2,3 5 1,3 5 1,15 1 3,5 3-82,10-1-27,8-2-16,9-5-21,9-5-46,8-10-94,8-11-128,6-34-344,-4 18 0,-3-8 0,-6-4 0</inkml:trace>
  <inkml:trace contextRef="#ctx0" brushRef="#br0" timeOffset="22907.8256">27705 4038 1828,'0'0'135,"0"0"28,1 0 12,-1 0 20,5-1 7,6 1 4,11-2 5,11 2 1,8 0 1,2 0-102,-3 6-34,-9 3-43,-7 7-13,-11 5-21,-6 4-5,-4 2-5,-8 2-2,-10 0 2,-7 3 4,-13-1 3,-9-6 2,-7 1 16,6-7 2,6-11-2,18-4-42,11-7-151,8-19-537,8-2 0,9-6 0,11-12 0</inkml:trace>
  <inkml:trace contextRef="#ctx0" brushRef="#br0" timeOffset="23150.8924">28134 3993 1984,'-12'0'128,"-2"6"10,-7 4 9,0 5 3,8 4 3,4 12 1,5-2 0,4 2 2,7-1-2,5-2-116,3-3-50,7-4-28,11-6-122,27-12-466,-19 1 0,0-8 0,1-4 0</inkml:trace>
  <inkml:trace contextRef="#ctx0" brushRef="#br0" timeOffset="23404.214">28373 4189 2171,'0'0'69,"0"0"35,0 3 17,2 5 8,-2 3 6,1 11 1,-1 5 5,-1 4 8,-7 6 10,-7 1-38,-10 1-14,-10-2-35,-9 2-19,1-5-23,5-8-28,9-9-86,19-8-224,4-9-353,12-12 0,4-10 0,8-10 0</inkml:trace>
  <inkml:trace contextRef="#ctx0" brushRef="#br0" timeOffset="23877.4549">28605 4096 2072,'0'6'106,"-3"4"16,0 5 12,3 7 7,3 0 4,2 3 3,8-3 0,2-6 4,3-5 7,1-6-83,3-5-21,-3-7-15,5-2-16,-1-7-17,0-2-16,-4-5-5,-4 2-2,-8 3-10,-5 9 2,-2 5 2,0 9 4,0 6 4,0 11 4,1 4 9,1 11 14,3 4 7,2 3 14,2-3 20,0 2-2,-4-3 4,-2-2 5,-9-4 8,-12-3 5,-14-2 4,-19 0 0,-23-5-10,-16 1-37,-10-4-91,0-8-105,17-9-113,21-19-434,31-3 0,25-13 0</inkml:trace>
  <inkml:trace contextRef="#ctx0" brushRef="#br0" timeOffset="24242.7882">28928 3770 2058,'0'0'76,"0"1"26,5 3 14,3 6 10,8 10 14,5 9 4,3 12 4,7 5 19,4 8 12,-2 6-46,-4 7-8,-3 2 1,-10 1 30,-13-2 16,-16-3-2,-16-2 0,-13-8 0,-5-3-19,-7-6-14,9-6-19,6-9-37,12-6-129,12-13-222,7-15-659,4 2 0,2-5 0,2-8 0</inkml:trace>
  <inkml:trace contextRef="#ctx0" brushRef="#br0" timeOffset="25578.3785">29508 3606 1075,'0'0'86,"0"0"15,0 0 3,0 3 0,0-6 34,0 6 25,0 4 18,0 9 19,0 2 11,0 10-56,0 4-17,1 5-13,2 1-2,-1 4 6,0 2-26,-1 5-23,2 2-17,1 3-16,-1 2-9,0 2-6,0 3 4,-3-1 2,0 0 3,0 6 1,0-3-3,0 4-5,0 2 4,2 7 2,-2 0-1,1 8 1,3-1-6,-1 6-1,1 1-1,3 2-4,-2-1-2,1 4 4,0 4 3,-3 5 14,-1 5 15,-2 0 6,0 6 6,0 3 3,0 3 15,0 4 3,0 5 4,0 0 4,0 3-6,0 2-18,0 5-6,0-5-4,0 2-3,0 1-5,0 2-13,0 1 1,0 3 5,0 3-4,0 0 2,0 0 2,0 0-4,3 3-6,2-1 2,3 1 0,-2 2 2,5-2-1,-1 1-4,-1-1-1,0 2-2,2-1 1,-2 2 0,3-2 11,-2 5 8,2 0 12,3-3 16,-4 1 10,3-3 7,-4 1 15,-1 0 2,0-4 7,-3 3-1,0-2-9,0-2-5,-3-5-6,-3-5 3,3-11-15,-3-13-12,0-8-12,2-18 0,1-5-15,-2-15-1,1-10-7,2-8-15,-2-11-12,-1-10-32,1-10 3,-2-9-9,0-4-66,0-5-123,0-5-64,0-3-108,0-6-99,1-8-153,-1-10-541,-6-10 0,-12-12 0,-21-13 0</inkml:trace>
  <inkml:trace contextRef="#ctx0" brushRef="#br0" timeOffset="27016.0526">22853 3534 953,'7'-4'159,"0"0"53,0-2 31,-1-1 11,-6 5 1,0 0-1,0 1 7,0 2 6,3 4 1,-3 8-99,0 6-50,0 8-49,0 12-25,0 9-6,0 10 3,0 9 1,2 11-4,0 11 2,-2 6 26,-2 8 16,0 7 10,-4 11 4,-1 7 0,-3 11 2,0 5 3,4 13 2,1 5 0,3 10-11,1 1-17,2 5-17,-1-1-14,0 2 7,0-2 26,-1 2 22,-1 4 14,-4 6 31,-2 0 38,2 4 18,1 6 0,-2 2 13,7-2 2,3 4-17,1 2-34,4 2-21,3-3-8,3 2-27,-3 5-12,3-8 4,-4 6-4,-2 1-2,-3 0 7,1-2 2,-2 5 1,3 0-6,0-3-13,-1 3-8,-2-4-28,2-6-19,0-3-6,-3-1-13,-3-8-12,3-5 0,-3-7 0,3-2 0,-6-12 0,3-15 0,3-8 0,-3-20 0,0-15 0,0-21 0,0-19 0,0-20 0,0-18-145,0-19-100,0-11-81,0-18-135,6-15-254,-6-21-544,2-24 0,6-38 0,9-58 0</inkml:trace>
  <inkml:trace contextRef="#ctx0" brushRef="#br0" timeOffset="28372.3059">22981 3582 1693,'0'4'39,"0"2"24,0 0 18,0 1 23,0 0 20,0-1 26,3-3 15,2 0 8,7-2 4,5 2-15,8-2-16,11 2-20,6-3-14,8 3-13,17 0-6,10-3-10,18 3-3,26-3 5,26 0 12,23-6 3,23 0 5,24-2 7,16 1 7,10-2-5,13 1-12,15 3-12,0 0-10,9-5-8,10 2-6,5-1-1,-1 1-3,4-1-7,-5 3-6,-4-1-3,-2 2-5,-4 2 3,9 1-2,5 2-5,1-6-3,7 5-3,-1-3 1,-1 1 4,-10-1 2,-7 4 2,-5-2 2,-10 2-4,-9 0 1,-2 2 0,-2 1-4,-11-3 2,-5 0-5,-9 1-4,-18-2-2,-13-2-1,-14 1 2,-15 0-3,-18-1 0,-16 1-1,-7 0-2,-28 2-1,-104 0-4,0 0-7,0 0-3,0 0-2,0-6-4,0 6 2,0-2-1,0-2-3,0 2 0,0-1-23,0 2-62,0 1-104,0 0-96,0 0-152,0-8-550,0 5 0,0 3 0,0-3 0</inkml:trace>
  <inkml:trace contextRef="#ctx0" brushRef="#br0" timeOffset="29802.4667">22867 5716 777,'0'0'77,"0"0"23,0 0 16,0 0 10,0 0 16,0 0 23,3 1 25,7 3 15,6-1 12,12-1-49,17 1-18,15-2-19,20-2-2,22 1 4,26-5-1,28-7-10,30-1-18,25-5-5,23-2-4,19 1-1,12 3-5,3 0-3,13 9-12,-1-1-13,5 1-16,5-3-10,4 3-8,-4-5-10,5 1-6,-9-2-3,1 1 4,-13-2 0,-9 1 3,-14-1 0,-13 3 4,-15-4-1,-11 1 1,-9 1-2,-7 5 1,-2-4-1,0 3-3,6 1-2,8 1-2,0 0 1,4 0-4,2 2-1,-10 0 3,-13-2 0,-7 2 3,-14-2 3,-12 1 3,-4-1-2,-6 3 3,0 1-2,1 2 0,1 1 1,1 0-3,-5 0 0,-8 0-2,-11 0-1,-13 0-5,-16 0 1,-12 0-4,-11-3 2,-8 3-4,-2-1 3,-3-1-1,0-3-2,1 0-1,3 3 0,0-2 1,-19 1-2,-47 0-1,0 1 0,0-1 1,0 3-2,0-2 4,0 2 0,0-2-5,0 1-15,0-1-34,0 2-77,0-3-127,0-5-531,0 5 0,0-3 0,0-3 0</inkml:trace>
  <inkml:trace contextRef="#ctx0" brushRef="#br0" timeOffset="31966.594">30015 4263 1344,'0'0'30,"0"0"27,-3 1 30,0 2 25,-4-3 26,-1 4 23,-1 2 15,-6-1 20,1-2 13,-4 3-10,-2 1-7,1 1-21,1 3-25,1 2-22,4-1-24,4 1-17,1 0-13,7 3-19,1-2-8,0 1-4,1-4-2,4 0-5,4 0-3,1-1-3,6 0-1,0 2-5,1-2-3,-1 3-2,1-1-3,-1 2-8,-5 3-6,-1-3-1,-4 4-1,-4-1 0,-1 3 0,-1-3 1,-3 0-2,-5-1 4,-5 0 0,-2-4 4,-9-3 5,-1-2 0,-6-5-1,1-2-17,0-6-50,9-3-124,12-6-177,3 4-304,6-5 0,9 4 0,3 2 0</inkml:trace>
  <inkml:trace contextRef="#ctx0" brushRef="#br0" timeOffset="32446.531">30271 4489 2290,'-12'0'109,"-8"-2"9,-4 2 2,-3-2 1,4 2 2,2 2 1,2 6 1,5 4 1,4 2 2,1 6-86,7-1-21,1 3-6,1-2-1,1-2 6,1-2 2,2-2 5,5-5 5,5-3 5,8-5-1,1-1-1,4-7-8,0-5-13,-1-5-6,-2-5-6,-6-6-6,-9 3-4,-6 3-9,0 4-8,-6 8 1,3 6 0,-3 5 9,0 6 8,1 5 5,-1 5-6,3 1-3,2 5-14,1-3-29,1 0-70,4-8-72,-1-1-36,19-6-360,-17-2 0,0-5 0</inkml:trace>
  <inkml:trace contextRef="#ctx0" brushRef="#br0" timeOffset="32741.7403">30415 4127 2109,'0'-2'82,"0"-1"9,0 2 21,0 2 20,0 11 10,8 12 5,0 11 3,5 17 2,-1 6 0,3 5-83,-6 0 4,-3-8-7,-3-8-22,-3-5-19,0-9-31,4-6-111,4-10-199,-3-6-305,2-7 0,5-7 0,3-9 0</inkml:trace>
  <inkml:trace contextRef="#ctx0" brushRef="#br0" timeOffset="33123.8145">30621 4473 1692,'0'0'106,"0"0"27,0 0 22,2 2 13,1-2 7,3 3 3,5-1 4,5-2 1,-1 1-11,0-2-98,-3-4-40,-1-4-40,-7-1-26,-1-5-12,-6-2-4,-4 2 5,-4 1 6,-2 5 17,-4 6 29,-1 4 23,0 6 21,4 7 25,4 2 6,4 9 4,3 2-1,3 2-6,1 3-13,6 1-22,7 2-39,5-4-37,12-3-95,8-10-183,-1-3-330,-2-9 0,-1-3 0,1-9 0</inkml:trace>
  <inkml:trace contextRef="#ctx0" brushRef="#br0" timeOffset="33375.4733">31053 4484 2442,'0'0'136,"2"0"15,-2 0 13,1 0 7,-2-3 0,2 3 16,7 0 3,5-1-1,4 1-13,7 0-149,2 0-91,-2 0-148,16-10-533,-22 10 0,-9-4 0,1 1 0</inkml:trace>
  <inkml:trace contextRef="#ctx0" brushRef="#br0" timeOffset="33618.8206">31047 4628 1903,'0'3'153,"0"2"32,2-1 18,-1 1 12,5-3 5,9-2 0,5 0 1,4 0-2,5-2-15,1 2-155,1-5-220,-4-10-553,-4 9 0,-5 0 0,-6 1 0</inkml:trace>
  <inkml:trace contextRef="#ctx0" brushRef="#br0" timeOffset="34648.166">31753 4285 1250,'0'0'105,"0"1"21,0-1 22,-3 0 22,-3-1 16,-3 1 14,-6 0 7,-6 0 4,0 0 0,-3 0-79,-5 1-21,4 1-21,1 1-21,8-1-20,3 1-10,8-3-4,5 2 10,0-1 7,2-1 6,-2 0-3,0 1-3,0 1-1,0-2-6,0 1 0,0 0-3,0 6-9,0 2-14,-3 2-10,-2 6-4,-2 3-1,-2 1 2,3-1 4,0 1 2,3-2-1,3-5-5,0-2-3,3-2 2,3 0 2,0-6 2,12 1 1,1-4 2,1-1-2,1 0 1,0 2-1,-6 0 3,3 2 1,-4 4-4,1 2-4,-6 3-5,0 1-3,0 4 0,-8-1 1,-1 3 2,-5 0-1,-3 1 1,-9-1 1,-7-3-1,-3 0 1,-5-3 1,4-4-4,1-5-23,8-2-73,8-9-168,6-13-462,7 4 0,10-6 0,15-7 0</inkml:trace>
  <inkml:trace contextRef="#ctx0" brushRef="#br0" timeOffset="35375.8326">31958 4452 2122,'-7'0'64,"-1"1"13,-4 7 14,-2 1 4,2 5 6,6 6 9,6 3 0,-2-2 4,7-4 3,1-3-44,0-2-14,4-4-6,6-8-11,-1 2-11,0-4-13,6-5-17,-3-3-11,-6-5-10,-1-4-4,-7-2-2,-2-5-10,-7-2 1,-4-2 8,-2 4 13,-1 2 6,0 6 8,2 6 9,7 6 2,0 4 2,3 2 7,3 0 3,0 2-4,4-2-8,2 2-7,4 2 3,0 0 2,1 3 1,-1-1 4,1 0-8,-3 3-11,-3 1-8,-2-1-5,-3 4-1,0-1 2,-3 5 6,0-3 8,0 4 9,0 1 4,2 0 9,1-1 10,2-4 8,2-2 9,2-2 3,0-5-3,4-3-12,1-2-30,5-5-34,-2-5-26,-2-4-26,-3-6-22,-6-6-5,-3-5 4,-6 0 16,-6-1 24,-6 9 11,-1 5 22,-3 9 24,-2 5 23,2 7-5,7 1-83,15-4-456,-11 4 0,8 2 0,2-3 0</inkml:trace>
  <inkml:trace contextRef="#ctx0" brushRef="#br0" timeOffset="35660.9419">32331 4361 2844,'0'-1'84,"0"0"0,0 1 9,3 1 10,3 5 9,4 6 6,4 5 0,5 6 3,4 5-1,0-4-79,2 1-12,4-4-29,-2-1-67,0-6-85,-3-5-95,17-6-433,-32 2 0,1-5 0,1-2 0</inkml:trace>
  <inkml:trace contextRef="#ctx0" brushRef="#br0" timeOffset="35887.526">32522 4366 2858,'-18'8'190,"-9"4"25,-11 5 12,-10 10-3,4 4 1,1 3-4,8 2-33,10 0-95,14-1-173,5-14-792,6 6 0,0-9 0,0-7 0</inkml:trace>
  <inkml:trace contextRef="#ctx0" brushRef="#br0" timeOffset="41620.6772">32722 4293 1036,'0'-1'61,"0"0"5,2-1 1,-1-1 1,2-1 2,0 2 2,2-3 8,-1 1 16,-1 1 29,-3 3-46,0-1-3,0 1-4,0-3-2,0 3 2,0 0 2,0 0 8,0 0 9,0 0 3,0 0-16,0 0 1,0 0 3,0 0 3,0 0-2,0 0-8,2 0-2,-1 0-8,1 3-17,1 1-19,0 5-9,0 7 0,-3 8 0,3 6 8,-3 9 8,0 2 8,0 2-2,0 1-2,0-3 2,0-3 0,0-9-4,0-3-11,0-6-12,0-8-17,0-4-36,0-6-82,0-4-100,22-6-416,-26 0 0,-1-6 0,2-5 0</inkml:trace>
  <inkml:trace contextRef="#ctx0" brushRef="#br0" timeOffset="41833.3201">32635 4484 1552,'-5'0'108,"2"0"15,0 0 11,3 0 7,0 0 17,0 0 20,3 0 8,6 0 3,8 0 0,10 0-96,4 0-98,7-4-151,3-12-422,-6 11 0,-7-4 0</inkml:trace>
  <inkml:trace contextRef="#ctx0" brushRef="#br0" timeOffset="42279.91">32933 4360 1335,'9'-3'62,"3"1"6,1-1 3,5 0 3,-2 2 0,-2 1-1,-1 1 2,-4 2-1,1 5-1,-4 6-54,-1 5-8,-4 5 4,-1 2 25,-3 4 34,-9-2 24,-6-1 18,-4 0 3,-7 0 3,6-7 3,7-3 4,5-6 17,8-4 17,3-2-10,2-5-36,1 0-29,3 0-19,6-4-12,9 0-6,9 0-9,5-1-38,1 0-109,3 1-177,-9-24-388,-9 22 0,-4-2 0</inkml:trace>
  <inkml:trace contextRef="#ctx0" brushRef="#br0" timeOffset="42776.1135">33303 4360 1500,'-6'-1'40,"-7"-1"12,-3 2 3,0-2 2,1 4 1,0 1 1,4 4-2,2 1 0,0 3-1,5 3-32,4-4-4,-3 1-3,6 2 6,-3-1-3,0 0 11,1-1 4,7-2 4,1-2 0,3 0 2,4 0-7,-2 1-14,1 1-14,-3 2-15,0 0 1,-9 1-2,3 5 19,-9 0 27,-3 1 18,-6 2 12,-5 0 12,-2-3 14,-2-1 13,1-5 9,2-6 2,6-2-26,2-3-122,8-8-576,2 1 0,0-9 0,13-5 0</inkml:trace>
  <inkml:trace contextRef="#ctx0" brushRef="#br0" timeOffset="43194.3285">33487 4466 1314,'-2'0'58,"-1"0"17,-3 0 35,-4 4 29,4-1 25,-4 8 14,3 0 14,2 6 12,5 1 6,-2 0-51,2 1 0,0 1-12,2-2-36,1-4-23,5-3-24,1-4-10,6-2-14,-1-5-14,2 0-14,-2-2-9,4-5-10,-6-3-17,0-2-8,-6-6-9,-2-2-3,-4-5-4,-4 1 3,-8-2 7,3 3 6,-3 6 0,-5 5-3,3 8-60,10 3-133,0-13-333,1 19 0,7-5 0,5 0 0</inkml:trace>
  <inkml:trace contextRef="#ctx0" brushRef="#br0" timeOffset="43792.6416">33595 4458 1845,'0'0'89,"1"0"-2,-1 0 5,0 1 5,0 3 4,3 2 4,0 3 1,4 0 4,-3 5 4,5 0-86,-5-1 2,1 0 11,-2-4 5,0-1 7,0-3 12,2-1 0,2-4 3,5 0-3,0-2-5,5-5-4,1-1-3,-3-4-10,-3-8-16,0 1-17,-6 0-14,0 2-3,-6 0-2,3 3-8,-6 3 3,3 7 7,0 1 11,-3 6 11,-3 5 12,3 8 13,0 1 8,0 6 3,3 6 4,0 2 14,0 4 7,0 2 1,-2 0-3,2-1-6,-4-5 0,3 2-1,-4-8 0,-1 0 9,0-4 19,-6-6 18,-5-1 5,-7 0 3,-7-3-1,-10-2-1,-7-1-7,-6-1-2,-1-3-10,4-4-17,8 1-31,13 2-83,7-6-126,14 2-193,6-18-627,5 6 0,8-12 0</inkml:trace>
  <inkml:trace contextRef="#ctx0" brushRef="#br0" timeOffset="48311.9873">24396 5949 1736,'0'0'79,"0"0"22,0 0 19,1 0 18,-1 0 18,0 0 22,0 0 24,0 0 19,0 0 14,0 0-38,0 0-24,-8 0-19,-8 8-8,-5 1 2,-9 3-3,-6 7-15,0 3-23,-2 3-16,2 6-10,6-2-7,4 5-3,10 2 0,7 1-9,6 1-22,3 8-12,3 2-5,3 0 2,0 1 2,3-5-1,6-3-2,-3-5-5,2-5-3,-5-10 1,1-1 4,2-11 3,2-3-4,4-5-4,-1 0-4,-1-2-3,-7 1-5,-4 0-32,-4 0-80,-1 0-118,0-1-196,0-16-454,-1 13 0,-1-3 0,2-4 0</inkml:trace>
  <inkml:trace contextRef="#ctx0" brushRef="#br0" timeOffset="48838.0106">24793 6166 1942,'0'-2'161,"0"0"4,-1 2 15,-7 0 26,-1 4 21,-1 4 15,-5 4 13,4 7 9,3 10 9,5 5-136,3 7-19,0 4 1,5 0-12,4-3-23,3-8-15,6-7-7,6-12-7,3-7-6,3-4-9,3-12-4,4-1-5,2-11-5,-2-6-8,1-7-12,-8-5-19,-6-2-9,-9 1-6,-9-4 1,-9 1 5,-4 4 6,-10 6 7,-3 7 2,-5 9 6,-7 9 10,-1 5 11,2 7-2,7 1-23,4 5-50,9-2-65,7 6-93,1-5-157,6-6-432,3 3 0,0-4 0,9-3 0</inkml:trace>
  <inkml:trace contextRef="#ctx0" brushRef="#br0" timeOffset="49098.956">25317 6409 1735,'1'16'122,"-1"5"37,-1 7 22,-8 8 8,-8-1 3,-1-1 2,-6 1 0,2 0-4,4-5-53,6-9-184,5-5-158,4-8-403,0-4 0,6-12 0,0-9 0</inkml:trace>
  <inkml:trace contextRef="#ctx0" brushRef="#br0" timeOffset="49782.4958">25941 6111 1580,'0'-12'123,"-4"-5"22,-2-1 13,-5-2 10,-7 8 11,-3 9 18,-3 3 15,-3 7 14,3 4 4,0 7-89,4 4-29,4 4-21,4-1-11,4-2-8,8-2-7,3 0-16,8-4-13,4 4-14,6-6-3,6 0-2,6-1-1,2 0-2,-1-2-2,-2 1-2,-5 1-7,-1 5-2,-9 1-1,-7-1 0,-3 3-1,-4 1 0,-1-3 4,-7 2 7,-2-3 20,-6-3 21,-3 2 28,-8-7 23,0-4 18,-3-3 13,0-6 7,1-9 0,2-5-2,9-10-8,2-8-17,6-5-21,4 1-26,3 0-23,5 6-20,6 7-16,5 3-6,8 4-2,8 3-3,2 2-1,1 1-8,-3 2-15,-5 2-24,-5 0-25,-10 2-24,3-1-43,-6 0-62,2 0-121,2-7-160,-2-14-303,-5 16 0,4-2 0,-2 0 0</inkml:trace>
  <inkml:trace contextRef="#ctx0" brushRef="#br0" timeOffset="50640.3532">26193 5847 1845,'0'-9'183,"1"1"23,-1 0 7,2-3-1,-4 5 2,2 5 7,3 1 12,5 1 15,5 5 13,1 2-122,8 9-26,8 6-4,2 9 12,6 6 11,1 5 7,1 4 4,-5 6 6,-11 3-7,-15 2-6,-9 5-15,-11 0-5,-11 0-15,-7-1-11,-5-4-1,-4-6 15,6-7 45,-3-6 18,9-10 1,6-4 2,2-5 1,8-8-11,5-1 4,-1-4 3,6-4 27,0-1-1,-4-2-59,4 0-33,0 0-11,0-2-9,0 2-4,0 0 0,0 0-9,0 0-10,-2 0-36,2 0-22,0 0 0,0 0 0,0 0 0,0 0 0,0 0 0,0 0 0,0 0 0,0 0 0,0 0 0,0 0 0,0 0 0,0 0 0,0 0 0,0 0 0,0 0 0,0 0 0,0 0 0,0 0 0,0 0 0,0 0 0,0 0 0,0 0 0,0 0 0,0 0 0,0 0 0,0 0 0,-4 0 0,1 0 0,-3 0 0,1 0 0,2 0 0,3 0 0,-2 0 0,2 0 0,0 0 0,0 0 0,-3 0-48,-1 0-171,4 0-64,0 0-101,-3 0-143,3-4-251,-6 1-412,-3 2 0,-12-4 0,-11 0 0</inkml:trace>
  <inkml:trace contextRef="#ctx0" brushRef="#br0" timeOffset="52733.9976">7297 6890 1659,'-3'0'121,"3"0"28,0 0 21,0 0 14,0 0 13,0 0 4,0 0 4,0 0-3,0 0-4,0 0-72,3 0-30,2 0-24,3 0-20,1 2-14,-1 1-10,-1-3-8,-1 2 2,-6 2 18,0 4 32,-3 4 16,-10 5 9,-7 7 7,-10 4 1,-11 4 3,2-2-1,6 0 6,9-9 50,10-9 27,10-5-25,4-14-28,3-11-15,0-8-9,3-8-3,0-4-4,5-2-1,2 8-8,-1 3-57,1 9-47,1 3-10,1 8-8,-1 2-5,-1 4-3,1 5 0,-3 3 2,0 5 1,-3 9 2,-5 7 4,-1 8 8,-2 3 7,-4-1 16,-2-5 19,2-4 19,-1-8 60,0-7 55,3-5 93,-1-4 4,0-5-2,0-3-1,1-8-1,-1-6-12,2-4-24,1-3-29,0 3-82,3 3-75,-2 6-120,1 7-3,4 5 7,0-1-3,3 3 6,-2 3 2,0-1 12,-4 1 11,-3 1 19,3 1 33,-3 2 32,0-2 4,0 4-2,-3-4 0,3 1 2,-3-3 9,1 0 1,0-3 4,2 0-4,0 0-19,0 0-33,0 1-64,0 1-74,0-2-20,0 2-19,0-2-12,0 2-11,0-2-5,0 0-3,0 0-16,0 0 14,0 0 48,0 0 52,0 0-11,0 0-21,0 0-19,0 0-16,0 0-40,0 0-75,0 0-58,0 0-117,0-2-219,0 4 0,0 1 0,-3-2 0</inkml:trace>
  <inkml:trace contextRef="#ctx0" brushRef="#br0" timeOffset="53882.2033">5840 7097 2012,'-3'-4'30,"3"-1"-2,-3 3 5,0-1 4,0 10 5,0 10 19,0 13 17,3 14 7,0 13 4,0 8-30,1 6 3,1-4 10,1-8 23,0-13 29,0-13 71,-3-12 57,0-10-10,3-11-4,-3-5-2,-3-11-3,3-6 3,-3-8-11,3-13-29,0-7-37,0-10-76,9-7-77,10-1-8,5 8-2,5 13-3,4 12-2,-4 17-5,-5 14 4,-3 4 0,-3 11 4,-4 4 3,-1 9 0,-9 3 2,0 5 4,-6 2 1,-9 4 4,-5-1 2,-11 4-2,-6 0 3,-5-3 1,2-8-2,6-3-1,7-8-2,11-7 2,2-4 3,7-4-3,6-1 5,3-3 25,10-3 9,10 0 2,10-3 2,12 3 0,-1 2 0,1-2-5,-7 10-2,-10 5 4,-5 4-2,-11 6-19,-6 8-2,-6 0 7,-6 2 12,-11 4 29,-5-1 13,-10-2 38,-8-1 27,-7-5 8,-9-4 10,-4-3 2,-4-9-10,-1-6-3,6-2-5,9-3-31,17 0-10,14 0-48,10 0-35,4 0-22,4 0-50,-2 0-86,-2 0-24,2 3-46,0 3-74,3 3-106,6 5-205,5-17-592,7 16 0,9-6 0,9-3 0</inkml:trace>
  <inkml:trace contextRef="#ctx0" brushRef="#br0" timeOffset="55054.3449">24349 7940 2105,'-15'5'95,"-7"7"17,-9 8 8,-6 9 12,1 10 5,3 9 10,3 3 2,1 4 6,8-3 7,3 3-58,1 0-11,2 1-13,3-3-9,0 2-12,9-3-4,0-4-9,8-4-6,11-5-48,8-8-100,12-12-180,14-12-403,9-9 0,11-12 0,6-11 0</inkml:trace>
  <inkml:trace contextRef="#ctx0" brushRef="#br0" timeOffset="55494.4">24819 8144 2376,'-15'-3'144,"-5"2"17,-6 0 23,-8 3 28,5 8 19,-1 9 9,6 6 6,5 11 7,10-1 6,5 5-115,9 5-24,6-1-14,7 0-22,4-1-28,6-7-18,7-7-3,-2-11-4,5-9-4,-2-7-4,-2-11-7,0-6-1,-1-9-3,-4-5-5,-7-7-3,-7-6-6,-9-1-4,-9 1-4,-8 0-2,-11 5-3,-6 3 0,-6 12 3,-4 6-5,4 7-29,6 6-67,8 6-87,8 3-133,14-2-515,-2 9 0,10-4 0,4 1 0</inkml:trace>
  <inkml:trace contextRef="#ctx0" brushRef="#br0" timeOffset="55707.9751">25303 8385 1013,'0'18'170,"0"6"26,-5 9 13,-12 8 3,-9-2 4,-7 2 0,-8 1-37,6-4-146,4-13-521,13 1 0,9-12 0,15-9 0</inkml:trace>
  <inkml:trace contextRef="#ctx0" brushRef="#br0" timeOffset="56169.7925">25907 7914 1991,'0'-3'199,"-2"-1"12,-7 3 31,-12 9 33,-9 9 17,-14 15 5,-8 11-1,-4 12 3,6 6-1,7 4-181,17-1-16,14-1-11,17-5-26,17-9-27,14-9-12,12-9 3,5-12 2,6-11 0,-3-3 4,-7-11-1,-8-5 1,-11-4-3,-4-4-3,-12-3-8,-8 0-8,-9-1-6,-10 3-4,-11 3-4,-9 9-10,-5 4-39,-9 3-51,1 2-51,7 6-64,12-6-139,13 2-144,8-3-245,15 0 0,12-7 0,9-5 0</inkml:trace>
  <inkml:trace contextRef="#ctx0" brushRef="#br0" timeOffset="56566.9436">26287 7558 2756,'2'-5'150,"3"-2"13,6 1 16,6 2 19,6 3 19,5 9 10,5 10 12,2 11 14,1 12 13,0 17-116,0 14 1,-3 9-2,-6 8-13,-8 3-14,-12 3-15,-11 1-12,-15-3-5,-14 0-2,-6-7 13,-6-5 8,-7-6-9,-1-10-4,3-7-4,2-5-4,4-8-62,7-7-58,5-4-104,9-12-164,16-12-320,-10-3-432,0-5 0,-3-4 0</inkml:trace>
  <inkml:trace contextRef="#ctx0" brushRef="#br0" timeOffset="59284.2441">11415 9627 2038,'2'-3'137,"-2"1"40,0-1 33,1 1 34,-1 0 20,0 1 11,0 1 10,-3 0 4,-3 0 0,-7 0-88,-6 0-44,-4 1-33,-5 3-26,-2 6-29,-3 4-19,-3 10-7,-3 6-10,2 6-5,6 8 0,8 4-1,6 3 1,10-1 4,6 1 4,6-4 7,5-2 13,10-8 14,1-4 15,10-4 13,5-4 11,4-8 6,5-8 6,-2-6-13,4-1-10,-3-7-11,-7-2-9,-3-5-14,-4 2-12,-9-7-15,-5 1-6,-5 3-7,-5 4-6,-3 2 4,0 0-1,-3 6-10,0-1-6,0 2 1,0 0-7,0-3 10,0 3-4,0 0 0,0 0-5,0 0 0,0 0-11,0 0-22,0 0-14,0 0-31,0 0-25,0 0-49,0 0-65,0 0-116,0 0-115,1 0-145,-1-5-311,0 10 0,-1 0 0,1 0 0</inkml:trace>
  <inkml:trace contextRef="#ctx0" brushRef="#br0" timeOffset="61494.2972">24562 9764 752,'0'-3'90,"0"0"4,0 1 11,0-2 8,0-3 5,0 2 7,0-2 13,0 0 31,1 2 12,1-1-79,-1 5-5,1-2-3,-2 3-7,0-1 10,0 1 21,0 0 10,0 0-11,0 0-31,0 0-13,0 0-6,0 0 4,0 0 25,-3 0 19,-8 5-4,-9 9-11,-5 5 3,-7 10 6,-2 11 11,4 5 6,10 12 3,5 4 0,10 2-26,5-2-22,5-1-14,10-11-15,3-6-24,6-8-56,9-6-79,6-11-113,9-9-224,-5-3-294,3-4 0,7-10 0,1-9 0</inkml:trace>
  <inkml:trace contextRef="#ctx0" brushRef="#br0" timeOffset="61972.7229">25092 9888 1997,'0'-3'148,"0"-3"31,0 3 21,0-5 3,0 1 1,7-2 3,6 1 0,5 0 0,11-1 1,9 1-114,-1 4-36,4 3-31,-8 4-21,-5 10-5,-8 4-1,-10 7-4,-4 10 3,-9 1 0,-7 5 1,-8 1 3,-9 1 4,-8-4 2,-5-1 2,2-5 1,10-9 6,6-6 21,10-8 4,6-4-4,6-5-2,0-2-4,5-4-10,4-3-17,13 2-25,10-3-30,15-2-53,6 5-99,15-3-160,-9-1-336,-4 8 0,-3 0 0,-8 3 0</inkml:trace>
  <inkml:trace contextRef="#ctx0" brushRef="#br0" timeOffset="62195.0523">25703 10132 1172,'0'4'80,"0"4"2,0 7 9,0 7 23,-4 2 14,-11 6 8,-9 0 4,-11 4 1,-11 1-1,-4-4-93,8-4-53,10-6-45,17-11-109,15-7-250,11-3 0,11-13 0,10-3 0</inkml:trace>
  <inkml:trace contextRef="#ctx0" brushRef="#br0" timeOffset="62530.4549">26176 9716 1155,'0'0'88,"-1"3"44,1 4 37,-2 7 21,-2 4 10,-7 6 5,-7 7 0,-6 0 0,3-2 1,4-4-29,11-1-52,3-9-42,15-1-35,12-9-20,8 0-10,10-3-3,12-2 1,2-2-4,-3-3-54,-2-2-99,-1-6-165,-11 1-251,-6 0 0,-11 3 0,-7-4 0</inkml:trace>
  <inkml:trace contextRef="#ctx0" brushRef="#br0" timeOffset="62759.9789">26492 9731 1723,'0'0'84,"0"0"16,-2 0 19,1 4 19,-1 4 14,1 10 2,1 7 1,1 12 3,2 6-2,-1 6-94,4 1-6,3-1-50,2-6-78,1-5-113,6-12-126,0-29-188,3 13 0,7-8 0</inkml:trace>
  <inkml:trace contextRef="#ctx0" brushRef="#br0" timeOffset="63241.1383">26767 9368 1513,'0'-9'182,"0"-2"8,0 2 4,0-1 7,0 0 23,5 10 9,4 0 10,4 7 6,7 3 2,4 10-141,0 6-28,3 11-3,-1 11 6,-5 3 16,3 9 9,-4 8 15,-10 4 12,-5 4 11,-5 8 9,-11-1 4,-7-1-2,2-4 8,-7-9 8,1-14-5,3-11 17,3-12 12,2-8 6,2-6 1,2-7-4,-1-2-3,2-3-3,2-4-8,4-1-22,0 1-20,1-1-81,1 1-128,-1-1-89,-3 2-84,1-1-114,-2 1-143,6-1-729,-14-1 0,-2 2 0,-12-3 0</inkml:trace>
  <inkml:trace contextRef="#ctx0" brushRef="#br0" timeOffset="67711.7944">8797 6885 1898,'0'2'52,"0"-1"17,0 1 11,1-2 19,-2 0 17,1 0 19,0 0 18,0 0 21,0 0 19,-2 0-12,2 0-11,0 0-1,0 0 4,0 0 0,0 0 4,0 0 5,0 0 0,0 0-5,0 0-3,0 0-4,0 0-1,0 0-11,0 0-11,0 0-18,0 0-19,0 0-23,0 0-13,5 0-14,4 0-17,6 0-12,8 0-12,8 0-1,10 0-3,4 0-3,0 2-1,-1 1-6,-8-1-18,-8 2-16,-8-1-36,-9 0-47,-8-1-34,-1 1-42,0-2-70,-2-1-125,1-1-145,-1-16-324,0 12 0,-5-1 0,2 0 0</inkml:trace>
  <inkml:trace contextRef="#ctx0" brushRef="#br0" timeOffset="68015.0001">9042 6738 1969,'-8'8'160,"-6"9"11,-7 6 4,1 6 0,0 8 3,4-2 0,4-2-4,4-3-23,7-5-40,-1-9-177,2-5-126,5-11-444,-5 0 0,0-6 0,1-4 0</inkml:trace>
  <inkml:trace contextRef="#ctx0" brushRef="#br0" timeOffset="68226.9331">8892 6842 2428,'0'0'114,"0"0"14,0 0 14,6 0 8,7 0 3,4 2 2,8 0-1,2 1-30,2 0-166,-2-6-659,-6 0 0,-1 1 0,-1-5 0</inkml:trace>
  <inkml:trace contextRef="#ctx0" brushRef="#br0" timeOffset="70485.8909">25156 11235 1175,'0'0'99,"0"0"34,0 1 25,0-1 7,0-1 9,0 1 32,-2 0 21,-5 0 17,1 0 12,-9 0-55,-3 4-19,-5 4-23,-4 5-16,-4 5 2,-4 8 2,-1 2-26,0 7-14,1 1-12,8 3-7,7 4-9,8-2-7,6 2-4,15 1-8,4 2-7,10-4-12,5 0-6,2-5-38,0-3-50,-3-9-42,1-7-97,2-8-217,-6-6-367,-1-4 0,0-8 0,-1-7 0</inkml:trace>
  <inkml:trace contextRef="#ctx0" brushRef="#br0" timeOffset="70905.1804">25517 11249 2665,'0'-3'116,"1"-3"12,-1 2 5,2 0 3,-2 1 1,0 3 0,0 0 2,3 3 7,2 5 12,-1 9-82,9 11-21,-3 15-12,-1 8 0,-2 4 2,-1 3 1,-6-3 2,2-5-2,-2-7-3,0-7-13,0-7-10,0-5 0,0-9-6,0-5-55,0-6-98,3-7-191,-3-26-452,1 18 0,2-4 0,6-2 0</inkml:trace>
  <inkml:trace contextRef="#ctx0" brushRef="#br0" timeOffset="71153.6065">26007 11635 2034,'0'9'163,"0"8"2,-6 6 6,-4 3 7,-4 3 2,-7 3 1,-4-1-3,4-3-44,1-3-118,11-7-312,-1-5-324,5-6 0,5-6 0,0-2 0</inkml:trace>
  <inkml:trace contextRef="#ctx0" brushRef="#br0" timeOffset="71648.072">26704 11119 2588,'-10'0'104,"-4"0"29,-5 3 25,-7 6 32,0 6 26,-4 10 9,-1 10 3,1 9 0,1 10 0,5 6-74,9 1-26,8-1-28,5-2-24,10-9-31,8-8-24,1-7-10,2-11-2,10-6 2,-4-9-1,2-5-8,0-6-20,-2-4-27,-7-4-14,-8-2-8,-5-4-3,-11-3 2,-11 0-2,-7 2-4,-5 3 1,-5 4-16,2 3-34,5 5-54,6 0-96,14-3-458,2 5 0,5-1 0,3-3 0</inkml:trace>
  <inkml:trace contextRef="#ctx0" brushRef="#br0" timeOffset="72064.155">26983 10805 1837,'0'-7'199,"0"3"0,1-1 18,4 1 33,4 5 26,6 15 15,7 6 5,4 12 8,4 15 16,4 6-158,-2 11-17,0 6 5,-8 8-10,-12 1-24,-9 5-17,-21-2-14,-15-1 0,-12-2-6,-11-8-16,-9-4-17,0-6-6,5-9-12,6-7-48,9-13-76,12-9-59,12-10-67,7-11-84,8-3-141,2-10-389,-4 6 0,-4-1 0,-6 0 0</inkml:trace>
  <inkml:trace contextRef="#ctx0" brushRef="#br0" timeOffset="73690.1476">8794 8589 451,'0'-3'124,"0"2"43,0 1 35,0-3 29,0 3 38,0 3 31,-2-6 16,1 3 19,-4 0 16,4 0-53,-1 0-29,2 0-25,0 0-22,0 0-21,2 0-38,-2 0-29,0 0-6,1 3-16,8-3-16,6 3-17,5 2-24,10 1-12,8-2-12,8-1-9,3 1 1,2-4-1,-6 0-10,-9 1-6,-12 1-9,-9 2-9,-7-3-3,-8 3-12,0-3-18,0 1-25,0-2-33,0 2-61,0-2-95,0-2-131,6-12-373,-12 7 0,2-1 0,-3-3 0</inkml:trace>
  <inkml:trace contextRef="#ctx0" brushRef="#br0" timeOffset="73937.7361">9116 8467 1062,'0'0'102,"0"0"4,0 3 12,-6 5 19,0 4 4,-5 8 3,-5 8 0,-7 5 2,-4 2 1,-7 4-108,0-3-39,3-5-63,4-4-95,18-6-255,-5-1 0,8-10 0</inkml:trace>
  <inkml:trace contextRef="#ctx0" brushRef="#br0" timeOffset="74223.3616">8885 8589 1214,'0'-1'193,"0"1"6,-1 0 1,1 0 16,0 0 16,0 6 10,1 4 2,2 6 2,4 4 2,3 0-149,4-2-76,-2-3-31,3-3-44,-2-9-105,4-4-470,-7 1 0,-3-1 0,-1-3 0</inkml:trace>
  <inkml:trace contextRef="#ctx0" brushRef="#br0" timeOffset="76089.2684">25219 12414 1627,'-10'8'59,"-2"6"7,-1 5 3,-6 8 4,5 2 1,2 5 1,0 1 2,0-1 18,-1 3 36,-4-1-15,-1 3 1,-4 0 8,-4 0 3,2 1 2,4 0-1,10-2 1,4 2-1,10-5-51,8 1-110,15-9-161,6-12-447,8 1 0,9-10 0,1-6 0</inkml:trace>
  <inkml:trace contextRef="#ctx0" brushRef="#br0" timeOffset="76396.6571">25619 12543 3274,'0'-2'66,"0"2"16,-3 0 7,0 4 11,6 8 10,-6 13 2,3 9 2,6 13-1,-3 9-2,4 5-63,1-1-31,0-4-31,-7-8-34,5-9-94,1-11-150,6-14-456,-10-6 0,0-7 0</inkml:trace>
  <inkml:trace contextRef="#ctx0" brushRef="#br0" timeOffset="76785.8147">26287 12889 1160,'-1'15'99,"-8"6"12,-11 5 4,-11 8 4,-9-2 2,-6-1-2,2 0-1,7-5-39,11-8-88,19-9-397,2-6 0,11-3 0,9-9 0</inkml:trace>
  <inkml:trace contextRef="#ctx0" brushRef="#br0" timeOffset="77558.6966">27008 12351 2020,'-4'-4'128,"1"-1"10,0-2 16,-3-2 23,3 5 8,-5 2-1,-10 0 2,-3 4 2,-15 4 2,-8 7-97,-4-1-29,0 5-9,-2 0-15,11-5-20,3-3-1,10-3 11,7-4 24,11-2-3,5 0 1,3 0-7,3 0-2,0 0 1,2 0-1,0 0-4,-1 0-5,3 0-9,-4 0-25,1 0 1,-3 0 4,1 6 13,-5 5 7,-7 5 3,-6 5 0,-8 7 2,3 0-2,-2-2-2,8-2-1,9-2-2,3-8-3,6-2-4,5-4-6,8-5-2,4-2 2,7-1 1,3 0 3,4-1 0,-6 1 1,1 1 1,-4 4-3,-1 4-2,-3 3-2,0 6-4,-1 4-4,-4 0-7,-1-1-5,-7-2-1,-5 0 2,1 1-2,-14 0 2,-10-4 0,-12 6 1,-14-2 4,-10 4 0,-8-8-22,2 2-37,6-5-57,14-9-107,21-4-207,10 0-314,14-12 0,11-8 0,9-11 0</inkml:trace>
  <inkml:trace contextRef="#ctx0" brushRef="#br0" timeOffset="77983.2706">27082 12027 1630,'0'-5'142,"0"0"0,0 0 12,5 1 16,6 3 8,5 7 6,6 8 3,2 9 0,2 7 1,-2 8-130,-3 8 6,-2 1 15,-5 4 7,1 7 9,-3 5 8,-6 0 4,-3 4-1,-4 1 2,-7 2 2,-7-2 2,-4-1-11,-4-6-13,-7-3-18,3-9-23,-5-6-15,7-10-24,0-6-45,1-9-56,5-6-81,5-8-123,7-8-490,-8 3 0,0-2 0</inkml:trace>
  <inkml:trace contextRef="#ctx0" brushRef="#br0" timeOffset="79542.5764">23081 13021 715,'-2'0'63,"1"1"26,1 3 30,-2 8 20,4 5 24,-2 10 19,0 7 13,0 14 5,1 8 4,1 8-26,1 11-34,-2 6-21,-1-1-23,-1 2-15,-2-6-16,-3-1-11,1-6-8,-3-4 6,5-6 3,0-5 2,-1-8 2,4-8-1,0-4 0,0-6-5,7-8 3,9-3-3,12-5-3,16-9-9,13-1-3,18-2 16,12-5 14,11-5 7,18 1 0,14-1 2,16-5-5,18-3-2,23-5 3,25 0 16,19-6 6,25-4-6,22 0-10,19-1-2,7-2-2,16 4-1,5 1-2,5 2-4,-2 4-5,5 4-14,-1 4-14,-2 3-9,-4 5-9,-5 4-8,-5 1-6,-11 2-1,-11 2 0,-8-5-2,-11 4-4,-7-2 3,-9 0 2,-11 0-5,-16 1 2,-11 0-1,-15 4 4,-19-4-8,-14 2-2,-12 0-10,-6 0-8,-18 0-8,-6-2-1,-5-3 1,-14-1 0,-12-2 2,-12-1-3,-15-3 5,-17 6 1,-17-2 11,-10-1 11,-10 3 5,-4 2 0,3-1 0,4 0-1,8 2-2,7-2 1,1 2 0,-1 1 0,-3 3-1,-7-4 1,-5-2 0,-2 5 2,1-5-3,1 3 1,4-3-1,5 1 1,3-3-19,0 1-34,6 0-39,0-2-28,-1-1-26,0 3-51,-10-2-121,-29-1-142,0-14-226,0 17 0,0 4 0,-38-2 0</inkml:trace>
  <inkml:trace contextRef="#ctx0" brushRef="#br0" timeOffset="80567.8853">29820 12612 579,'0'-4'108,"0"-1"19,0 3 13,0-3 5,0 5 5,0 0 2,0 0-3,0 0 23,0 0 38,0 7-38,1 6-14,5 12 6,0 12-2,0 15 0,6 9 3,3 9 12,-3 5 10,-2 3-21,-7-3-33,0 0-26,-3-5-30,0-4-27,-1-4-9,2-5-6,-1-4-7,0-7-14,0-7-4,0-10-4,0-6-2,0-6 0,0-5 4,-1-2 1,-4-3 3,-2-1 0,-3 3-1,-3-1-1,3-2 1,4 1 2,3-5 1,3 0 2,0 1 0,0-2-2,0 1-2,0-2-5,0 0-18,0 0-31,0 0-63,0 0-106,0-2-125,0-6-346,0 4 0,0 4 0,0-3 0</inkml:trace>
  <inkml:trace contextRef="#ctx0" brushRef="#br0" timeOffset="87634.1722">7753 5973 2529,'-3'0'143,"-2"-1"23,-1 1 36,0-3 34,1 2 4,0-1 1,3 2 0,2 0 0,0-5-2,0 5-115,0 0-19,2 0-20,9 0-31,8 0-36,6 0-1,5 0-1,-1 0 1,-5 0-2,-10 5 4,-6 1-5,-6 0-2,-1 8 1,-7 5-5,-7 2 6,-5 0-3,-6 1 4,0-5 2,1-2 9,5-6 6,5-5 4,0-3-2,3-6-2,4-4-3,0-6 0,1-2-1,4-1-4,1 4-8,0 4-15,0 6-2,4 3-6,4-3 2,4 8-3,3-3 2,0 6-1,-1 0 2,-7 3 0,-4 0 10,0-1 17,-2-2-2,-2 0 5,2-1-2,-5 1 3,1-2 4,0-1-5,-3-2-12,0-1-30,-3-1-46,5-1-88,1 1-99,0 0-117,16-2-175,-10 2-276,3-1 0,-3 1 0,8 0 0</inkml:trace>
  <inkml:trace contextRef="#ctx0" brushRef="#br0" timeOffset="97087.7383">8121 7015 1782,'0'-2'73,"0"0"15,0-2 15,0-1 21,-4-3 20,4 4 17,0-2 6,0 1-1,0 5 2,4-2-52,0 2-14,7-1-13,7 0-14,0-2-20,2 1-19,-3-3-19,-4 3-11,-7 1 4,-6 0 10,0 1 18,0 1 11,-3 2 5,-6 5 5,-1 1 3,-4 2 2,-4 1 3,4-2 7,4 0 5,2-3 25,5-5-12,2 0-13,1-6-7,0-6-7,1-3-2,4-1-4,1-2-2,1 0-3,2 9-5,0-2-45,-1 2-11,-2 3-4,-3 2-2,-2-1-4,1 3-5,-2 0 8,0 0 2,0 2-1,-2 1 0,-2 5 7,-2-2 2,-2 0-5,1 3-20,-1-2-47,5-3-72,2-1-144,-1-5-520,2 4 0,0 1 0</inkml:trace>
  <inkml:trace contextRef="#ctx0" brushRef="#br0" timeOffset="97779.3263">8081 6973 443,'1'6'33,"4"5"-1,3 1 12,2-3 13,2-2 40,4-3 16,-2-4 7,1 0 1,-3-3 5,0-1-13,-9 4 11,0-2 8,-3 0 13,0 2 10,-3 4-24,-7 3-5,-3 2-2,-6 0 3,-1 8-4,1 0-19,3-1-12,6-3-11,6-5-28,4-4-31,0-2-87,4-7-100,8-13-356,-6 8 0,5-5 0,-1-3 0</inkml:trace>
  <inkml:trace contextRef="#ctx0" brushRef="#br0" timeOffset="98422.4071">8513 7458 1734,'0'0'15,"1"0"5,2 0 4,0 0 0,0 0 0,3 0-2,2 0-1,-2 0 1,-1 0 1,-2 2-19,-1 2 18,-2 3 18,0 5 20,-6 5 17,-4 3 15,0-1 12,-4-1 18,3-3 29,3-5 17,5-6 0,3 0-12,0-8-22,2-3-25,-1-1-18,4-3-19,1-1-14,3-1-34,1 3-48,3 2-52,-2 3-23,0 1-9,-3 4-6,-2 3-2,-6 3 0,0 4-4,0 2-44,4 1-45,2-5-94,-6 3-123,3-4 0,-1-3 0,1 0 0</inkml:trace>
  <inkml:trace contextRef="#ctx0" brushRef="#br0" timeOffset="98940.9857">8765 7756 1108,'3'-4'24,"2"1"2,-1-2 1,2-1 1,-3 0-4,5 6-3,-4-3 1,2 3 0,0 3 3,1 1-22,0 2-6,-1 2-8,0 3-5,0-2-2,-3 0 4,3-3 4,-3-1-1,-2-2-3,1-1-4,1-2-13,0 0-15,2 0-15,1 0 0,4 0 2,1 0 0,2 0-2,1 0-7,-5 0-7,-3 1-1,-2 3 24,-4 3 26,0 0 26,0 0 6,0 0-14,2 1-99,-2-1 0,0 3 0,1 0 0</inkml:trace>
  <inkml:trace contextRef="#ctx0" brushRef="#br0" timeOffset="99641.8795">9107 8228 580,'0'0'14,"3"4"2,0 0 4,0 0 11,0 3 15,3 0 38,-3 0 37,-2-2 20,-1 0 4,2-2-2,-2-1-7,0-2 0,0 0-4,1 1-11,-1-1-15,2 0-34,-2 0-33,3 0-10,-2 0-2,1 0-1,-1 0-4,6 0-3,-4 0 9,1 2 5,0 2 7,-1 3-3,2 4-4,-2 2-6,2 2-3,5 2-4,-4-2 5,-1-2-6,1-2-46,0-4-92,1-6-350,2 3 0,5-1 0,4-3 0</inkml:trace>
  <inkml:trace contextRef="#ctx0" brushRef="#br0" timeOffset="100231.7323">9558 8783 1039,'0'11'49,"0"1"4,0 3 0,0 4 9,0-6 11,2-3 14,2-1 2,2-2 8,2 0 3,1 0-39,1 1-4,0-2-1,1 5 0,2 1-8,0 2-8,-1 3-12,-1 3 4,-3 2-4,-1-1-1,-4 1-2,0 0-3,-2-5-2,2 0 2,2-5 3,4-6 4,0 0 4,6-4-5,1-2-1,1 3-2,0 0 0,-4 1 5,-6 7 4,-2 0 2,-2 3-4,-3-2-4,0 3-8,0-1-3,0-2-9,0-1-24,0-5-46,0-1-60,27-10-362,-25 3 0,-2 0 0,1-6 0</inkml:trace>
  <inkml:trace contextRef="#ctx0" brushRef="#br0" timeOffset="125546.6189">23805 14852 474,'-2'-2'36,"2"2"12,0 0 21,-1-1 15,1 2 15,0-2 12,0 1 11,-4 0 16,4 0 17,4 0 2,-4 0 5,0 0 6,-4 0-3,4 0-3,0 0-2,0 0 9,-1 0-6,-5 0-15,-10 0-15,-12 0-20,-6 0-23,-12 0-18,-2 0-16,-6 0-14,4 4-11,-1 5-20,0 1-7,6 8 0,3 1-2,11 2-3,6-1 3,12-1 4,8 0 7,4 1 9,5-3 5,10 2 4,13 2 5,10-3-1,10-1 3,12-1 4,0-3-2,-5 1-5,-7-3-7,-6 1-9,-15 4-1,-11 4-3,-9 3-1,-6 4 1,-10 5 4,-7 2 0,-4-1 4,-6-1 3,-8-4 6,0-3 1,1-6-2,1-4 0,2-9-3,0-2-3,0-8-19,7-6-16,5-7-11,3 1-6,8-2-49,7 3-138,-1 1-60,12 1-412,1 6 0,8-1 0,14-5 0</inkml:trace>
  <inkml:trace contextRef="#ctx0" brushRef="#br0" timeOffset="126028.2603">24101 15093 1070,'-2'-3'169,"-2"-1"28,-8-2 27,-6 0 24,-6 2 9,-14 3 6,-4 3 2,1 6 2,4 8 3,3 5-110,9 7-50,6 0-24,9 4-26,6 0-22,2-2-8,8-5-3,7-3-1,6-6 0,7-8 0,7-5-3,-2-6-3,-1-7-5,-3-4-2,-8-4 1,-3-3-2,-7-6-2,-4 8-4,-2 3-12,0 4-8,-3 6 1,-3 7 0,6 8 1,-3 3 1,0 8-2,3 5 1,1 2-5,5 1-39,5-2-27,1-3-49,4-8-83,1-8-136,1-7-245,-3 0 0,-4-8 0,-1-5 0</inkml:trace>
  <inkml:trace contextRef="#ctx0" brushRef="#br0" timeOffset="126303.5067">24207 14734 1367,'0'-3'60,"1"3"45,3 3 34,1 9 13,-1 10 3,2 16 1,1 17 4,-3 8 3,0 6 0,-2 4-59,-2-3 0,0-8-58,1-6-79,-1-12-78,5-17-138,-4-10-247,6-5 0,-1-11 0,5-7 0</inkml:trace>
  <inkml:trace contextRef="#ctx0" brushRef="#br0" timeOffset="126665.9304">24387 15120 1083,'0'-1'25,"0"1"27,0 0 38,6 0 16,1-2 8,13 0 7,9-5 4,8-6 4,4-3 1,-5-2-3,-9-2-15,-8-2-25,-14 4-31,-5-1 1,-9-1 20,-11 5 15,-7 7 21,-1 5 9,-4 3 8,-1 8-1,6 7 3,2 11-1,5 5-4,3 10-18,11-1-26,3 1-20,15-2-30,9-1-57,14-6-42,10-5-61,27-10-133,-2-13-395,6-1 0,-5-3 0,-5-7 0</inkml:trace>
  <inkml:trace contextRef="#ctx0" brushRef="#br0" timeOffset="127078.2593">25369 15057 1082,'0'0'67,"0"0"4,0 1 7,3-1 16,-6-1 49,8 1 29,6 2 10,13 0 4,13-2 0,13 1-64,5 0-39,1-2-94,-6-7-480,-17 8 0,-12 0 0</inkml:trace>
  <inkml:trace contextRef="#ctx0" brushRef="#br0" timeOffset="127282.9285">25454 15284 929,'-3'4'18,"3"2"48,3-2 24,6 3 8,9-3 3,12-1 0,14-3-2,11 0-61,13-7-346,-12 6 0,-8 0 0</inkml:trace>
  <inkml:trace contextRef="#ctx0" brushRef="#br0" timeOffset="128120.3869">26647 14725 963,'-3'0'9,"-7"0"1,-2 0 2,-9 0 0,-8 2 4,-6 5 8,-1-1 9,-8 5 5,3 4 9,3-2-7,9 1 0,5-3-2,12 0-2,6-5 5,4-2 13,2 0 5,-1-4-6,1 3-6,1-1-5,-1-1 2,0 2 1,0 0 5,0 2 6,0 4-3,0 2-10,-4 3-15,0 0-3,-2 4 3,1 0-4,-1-1 0,4 3-2,1 0-3,1-5-2,1-2 3,7-3 1,6 1 6,11-7 1,11-2 0,12 0 2,3-2-2,-4 1 2,-2 2-2,-10 3-4,-10 6-7,-6 1-4,-8 3-4,-9 4-2,1 1 3,-3 0 4,-6-3 14,-6 2 14,-8 0 4,-8-2 3,-9-1 1,-6-1-1,-1-5-2,1-2-20,2-7-52,5-2-51,12-5-65,9-6-118,9-2-193,8 4 0,15-3 0,7 2 0</inkml:trace>
  <inkml:trace contextRef="#ctx0" brushRef="#br0" timeOffset="128890.167">26980 14846 1083,'-3'0'82,"-5"0"21,-1 3 19,0 6 16,-3 5 20,6 12 11,3 6 5,0 4 4,9 2 0,3-2-63,5-5-12,2-7-17,8-3-15,0-11-11,0-4-21,0-6-9,-2-6-5,-3-8-6,2-4-5,-6-10-8,-4-13-3,-7-5-2,-4-5 3,-6 3 13,-6 4 12,2 10 5,-5 9 3,1 8 3,5 6 5,2 2 6,4 6-2,1 0-4,1 3-6,5-3-15,6 3-10,4 0-4,9 0-4,4 3-3,-3 5 1,-3 1-3,-2 6 3,-8 2 2,-5 0 1,-3 0 0,0 4 2,-3 2 1,-3-2 3,3 4 2,3 1 3,1 0 3,9 0 4,9-3 2,8-6-1,8-5-1,11-4-2,-3-6-4,0-5-1,-3-1-3,-6-7-2,-11-3-5,-13-6-6,-7-5-4,-12-6-2,-12 2 0,-6-1-2,-9 2-1,-5 5-1,-1 6 2,3 9-8,6 6-18,9 0-25,6 2-45,12 0-69,0 0-108,12-5-326,-6 5 0,7-2 0,7-2 0</inkml:trace>
  <inkml:trace contextRef="#ctx0" brushRef="#br0" timeOffset="129248.2076">27758 14691 1052,'0'0'139,"0"0"32,0 0 23,4 0 10,2 0 10,9 0 19,11 0 16,13 0 6,9 0 4,5 4-95,-8 5-41,-9 5-30,-10 5-22,-13 7-9,-10 4-7,-9 1-16,-7 6-10,-13-2-5,-13 5-3,-12-5 2,-11 2-4,2-5 0,1-7-2,11-10-10,13-4-49,14-8-104,15-14-162,3-11-340,15-9 0,15-12 0</inkml:trace>
  <inkml:trace contextRef="#ctx0" brushRef="#br0" timeOffset="129491.5837">28145 14659 1584,'-7'0'130,"-3"0"39,-7 3 22,-7 6 9,-1 5 2,-4 12 0,2 6 0,6 11-1,8 0-12,7 0-137,12-2-78,10-4-62,11-8-53,11-7-58,20-15-99,4-7-216,9-3 0,2-9 0</inkml:trace>
  <inkml:trace contextRef="#ctx0" brushRef="#br0" timeOffset="129762.4649">28629 14493 1566,'0'-3'87,"0"3"46,0 0 29,0 7 14,0 5 6,0 17 4,0 6 0,0 13-1,3 2-1,-3 4-84,0-7-11,0-2-60,0-7-72,0-6-105,3-10-156,-3-4-250,3-6 0,-3-7 0</inkml:trace>
  <inkml:trace contextRef="#ctx0" brushRef="#br0" timeOffset="129975.0434">28506 14760 1531,'-2'-1'131,"1"-1"24,-1-1 6,1-2-2,5-1 2,7 3 3,11-3-1,8 3-7,20-1-53,10-1-211,16-6-447,-9 5 0,-5-2 0,-9-1 0</inkml:trace>
  <inkml:trace contextRef="#ctx0" brushRef="#br0" timeOffset="130455.915">29204 14570 957,'0'-5'85,"3"-2"23,-3 2 21,3-4 20,2 3 12,3 0 8,3 3 7,5-1 1,3 1 1,3 2-69,2 1-15,2 1-23,-2 3-22,-1 6-21,-6 5-9,-6 7-8,-8 6-3,-6 7 3,-11-2 10,-8 6 7,-13-5 4,-11 2 1,-3-5 1,1-1 2,9-7 6,15-5 15,15-7 5,9-7-6,3-3-10,6-1-7,12-2-5,11-2-13,13 1-18,11-4-31,8-1-51,4 2-65,-6-2-89,-3-5-316,-16 9 0,-10-1 0,-9 3 0</inkml:trace>
  <inkml:trace contextRef="#ctx0" brushRef="#br0" timeOffset="130911.9204">29901 14470 1460,'-10'-4'55,"-3"1"8,-7-3 9,-4 3 8,0 3 10,2 9 8,2 4 4,4 4 3,6 4 0,6 1-46,4 0-10,3-7 0,0 1-7,8-1-7,5-5-10,2 1-7,6 0-5,2 0-6,1 1-5,-5 1-9,-5 1-2,-5 4-11,-4 0 0,-5 0-1,-5 3-1,-2 1 3,-7 1 4,-7 0 6,-8-2 5,-10-1 8,-6-3 5,0-6-5,4-5-51,7-6-101,8-13-293,11 2 0,5-11 0</inkml:trace>
  <inkml:trace contextRef="#ctx0" brushRef="#br0" timeOffset="131287.8034">30122 14514 1478,'-6'4'104,"0"7"8,0 6 6,1 7 2,2 2 3,6 3 0,2 2 3,5-5 0,5-4 5,5-6-82,6-5-19,5-8-5,-4 0-4,0-6-2,-4-4-2,-5-6-3,-8-4-5,-4-8-2,-6-4-1,-6-1-3,-9 1-2,-7 6-3,-5 5-3,-6 9-33,0 5-44,7 3-94,12 2-315,8 2 0,6-2 0,8-1 0</inkml:trace>
  <inkml:trace contextRef="#ctx0" brushRef="#br0" timeOffset="132310.1495">30572 14525 1410,'0'0'62,"-2"1"33,1 5 19,1 5 10,0 4 2,1 3 3,5 3-1,5 1 1,1-2 7,10-3-21,5-6-37,3-6-34,4-3-16,-1-2-9,-5-6-2,-2-3-1,-11 0 2,-4-11-1,-6-2-6,-3-2-1,-2 1 0,0 5-11,0 7 2,3 5 1,0 6-1,3 6 0,0 5-3,0 7 4,3 5 0,3 9 4,3 3-2,5 5 11,4 3-4,1 2 1,1 1 0,-11 4 6,-3-4 4,-9 2 14,0-5 8,-6-1 9,3-5 17,-6-5 23,-4-5 21,-7-7 18,-15-4 9,-8-8-1,-10-4 3,-7-2-9,-2-4-5,7-1-13,11 0-15,11 1-24,12-1-19,10 0-21,5 3-9,0 0-4,3-1-5,0 1-3,0 0-2,0 0 2,0-1 3,0-1 5,0 2 9,0-1 4,0-1-1,0 0-2,0 2 0,0 0-2,0-3-4,-3 3-2,3 0-6,0-2-5,0 2-8,0 0-6,0 0 3,0 0-2,0-1-4,0 1-3,0 0-1,0 0-5,0 0 0,0 0-1,0 0 4,0 0-3,0 0 0,0 0 1,0 0 5,0 0 3,0 0 1,0 0 5,0 0-3,0 0-13,0 0-21,0 0-15,0 0-3,0 0-2,0 0-5,0 0-7,0 0-5,0 0-13,0 0-9,0 0 7,0 0 12,0 0 4,0 0-38,0 0-93,0-1-136,9-6-364,-12 4 0,-3 2 0,-7-4 0</inkml:trace>
  <inkml:trace contextRef="#ctx0" brushRef="#br0" timeOffset="137529.4214">25822 15845 1784,'0'0'58,"0"3"34,0-1 26,0-1 20,0 2 17,0-3 6,0 2-2,0-2 11,6 0 4,11-2-23,19-2-31,14-4-37,20-5-34,4-3-68,0 2-139,-17-1-143,-12 7-285,-29 8 0,-13 2 0,-13 0 0</inkml:trace>
  <inkml:trace contextRef="#ctx0" brushRef="#br0" timeOffset="137749.9739">25839 16005 1274,'-3'4'52,"2"2"38,-1 0 16,1 0 40,8-2 4,8-4 5,8-2 1,14-3 1,7-3 0,7-2-27,3-1-88,-2-1-147,12-8-397,-22 11 0,-3-2 0</inkml:trace>
  <inkml:trace contextRef="#ctx0" brushRef="#br0" timeOffset="138445.9747">26913 15586 1904,'0'0'86,"0"0"16,-1 0 4,-5 0 7,-5 0 9,-13 5 7,-9-2 9,-11 4 0,-5 4 2,-2 4-58,1 1-26,8-4-15,9-1-4,9-2-7,13-5-9,7 0-5,4-3-11,0-1-1,0 2 8,1 3 3,-1 4 2,3 0 3,0 4 2,0 6-2,-1 1 4,0-3-1,-2 1 3,-2-4-1,4 0-8,2-2-2,0-6-4,4 0-1,4-4-1,7-2 1,5 0-3,2 0-2,-2 0 0,2 0 1,-4 1-2,1 6-3,-8 2 2,0 5-2,-3 4-1,-3 1 0,-2 0-1,-5 1 3,0 1-1,-6-4 4,-10 3 0,-9-3 1,-10 3-2,-11-2 1,-8-1-5,-4-3-28,6-6-42,5-5-79,17-6-114,15-8-98,16-4-185,15 2 0,15-4 0,11-2 0</inkml:trace>
  <inkml:trace contextRef="#ctx0" brushRef="#br0" timeOffset="139131.7037">27082 15754 1185,'-4'4'97,"-3"2"22,-4 6 12,-2 5 5,1 3 6,5 10 7,2-2 5,5 0 9,5-2 2,5-8-56,3-1-27,7-4-21,9-8-10,1-2-4,2-7-7,-4-4-11,-5-7-15,-3 1-19,-11-8-5,-4-5-5,-10 1-7,-7-1 1,-1 2 5,-5 4 1,2 4 3,5 6 5,8 5-5,0-2 9,3 4 7,6 2 2,4-4-2,4 3-3,7 1-8,4 2-1,-3-1-4,-1 2 2,-6 3 16,-3 5 1,-3 3-3,-6 3 0,2 2 2,2 1 3,4 2 9,1 2 5,6-2 5,7 1 10,-2-1 7,6-4 3,0-2 6,-2-5 3,-2-5-1,-4-2-3,-3-4-6,-3-6-4,-3-1-4,-6-8-12,-1-3-8,-5-6-5,-9 0-4,-8-3-6,-4 6-2,-4 2 1,-2 4-4,4 9-4,0 5-31,8 2-69,8 1-92,11 1-409,-4 2 0,3 0 0,3-3 0</inkml:trace>
  <inkml:trace contextRef="#ctx0" brushRef="#br0" timeOffset="139529.8757">27929 15716 426,'-18'0'-33,"-3"0"1,-8 0 36,-1 0 49,3 0 77,10 0 34,9 0-6,5 0 2,1 0 24,7 5 46,8 1 12,10 4 4,10 6-34,15 1-46,9 5-78,2-1-43,-5-1-26,-9-2-28,-8-2-68,-12-8-97,-9-1-266,-9-1 0,-6 1 0,-2-6 0</inkml:trace>
  <inkml:trace contextRef="#ctx0" brushRef="#br0" timeOffset="139735.3262">28077 15690 1389,'-5'5'50,"-5"5"10,-5 10 3,-11 5 2,-4 5 0,-6 11 1,-3 0-4,0-1-24,10-8-75,17-3-119,6-3-177,9-9 0,12-7 0</inkml:trace>
  <inkml:trace contextRef="#ctx0" brushRef="#br0" timeOffset="140075.7251">28376 15736 1617,'-6'0'60,"-3"5"26,-3 4 23,-6 5 8,3 5 7,5 5 8,4 2 8,6-1 1,13-1 11,7-6-21,5-4-22,2-5-24,3-7-21,-4-2-9,-4-10-21,-6 1-33,-3-9-27,-9-3-19,0-7-23,-9-1-15,-4-1-8,-3 6-27,1 4-55,-2 5-88,8 3-197,-1 15 0,5 0 0,4-3 0</inkml:trace>
  <inkml:trace contextRef="#ctx0" brushRef="#br0" timeOffset="140338.7116">28954 15468 1888,'0'0'48,"0"5"35,0 9 12,0 10 1,0 10 0,3 16 2,-3 7 0,0 0 0,3-1-2,-1-2-40,1-11-83,-2-9-112,5-12-378,-2-6 0,-2-5 0,-1-8 0</inkml:trace>
  <inkml:trace contextRef="#ctx0" brushRef="#br0" timeOffset="140516.837">28876 15780 1354,'0'-2'124,"0"0"27,-3 1 1,3-4-1,13-3-7,7 4-17,12-7-59,17-4-107,10-8-407,4 12 0,0-1 0,-1 1 0</inkml:trace>
  <inkml:trace contextRef="#ctx0" brushRef="#br0" timeOffset="140876.0407">29434 15577 1584,'6'-2'44,"6"-1"8,11-1 6,11 1 2,7 0 4,7 3 2,-3 3 0,-10 7 4,-14 9 6,-14 10-21,-17 9 9,-17 4-1,-14 2-4,-8 1-2,-6-6-2,7-5-2,15-5 12,15-12 4,15-5-4,13-8-18,10-2-12,15-2-8,5-2-20,16-2-63,4-4-93,6-4-382,-4 0 0,-3 2 0,-5-6 0</inkml:trace>
  <inkml:trace contextRef="#ctx0" brushRef="#br0" timeOffset="141250.0155">30113 15538 1006,'-12'0'90,"-6"0"8,-11 3 4,-4 4 3,-2 0 1,5 6 6,6 2 11,12 2 0,9-1 8,3 0-65,3-3-25,8 0-8,1 0 1,7-1-4,1 0 1,0 2-6,-1 2-11,-5 3-1,-3 1-7,-6 0 4,-3 2-3,-4 1 2,-4-1-5,-7-1-6,-4 1-29,-7-5-31,-5-3-42,2-8-36,5-3-63,5-6-152,9-3 0,4-6 0,8-7 0</inkml:trace>
  <inkml:trace contextRef="#ctx0" brushRef="#br0" timeOffset="141602.1151">30265 15603 1298,'-8'2'75,"-5"6"15,-1 5 21,-4 4 12,9 3 15,3 6 5,6 0 4,11-5 2,7 1 8,1-7-35,7-5-19,4-6-11,-1-1-20,1-9-12,-3-2-16,-5-4-4,-5-5-5,-4-5-2,-11-3-7,-7 0-15,-10 2-9,-6 5-11,-6 7-35,-6 8-58,4-1-46,4 6-80,7 0-280,13 1 0,8 0 0</inkml:trace>
  <inkml:trace contextRef="#ctx0" brushRef="#br0" timeOffset="141823.5244">30546 15582 1463,'0'0'49,"0"0"21,2 4 13,1-3 5,7 7 2,4 5 0,8 2-1,7 2-7,4 4-44,3-3-89,2-4-120,-8 0-213,-3 1 0,-6-2 0</inkml:trace>
  <inkml:trace contextRef="#ctx0" brushRef="#br0" timeOffset="142050.9216">30793 15511 1050,'-1'9'64,"-5"7"7,-10 10 6,-8 3 1,-9 6 1,-6 8 2,3-3-3,6-1-19,10-7-61,10-8-325,7-15 0,6 6 0</inkml:trace>
  <inkml:trace contextRef="#ctx0" brushRef="#br0" timeOffset="142645.4491">31117 15446 1402,'-11'-2'96,"-10"2"19,-8-3 10,-4 6 3,0 7 2,0 6-1,10 2 1,10 5 2,7-4 2,10 2-76,5-4-19,8 2-15,4-2-9,5-1-3,2 1-3,4-2 1,-2-1-1,-3 3-6,-3 0-5,-4-1 10,-7 0-14,-7 2-2,-3 2-3,-6 2 8,-10-1 3,-9 2 4,-11 0 6,-9-3 19,-3-3 30,7-5 35,1-9 14,17-3 1,10-14 4,10-8-9,18-8-4,10-9-3,13-3-4,7-1-13,6 6-28,-4 5-33,-5 9-15,-10 2-4,-8 7-5,-7-1-2,-5 8-2,-8-2-12,-4 4-19,0-2-14,-3 1-26,0-2-61,0-3-62,0-4-129,0-2-240,0 5 0,-3-2 0,0-1 0</inkml:trace>
  <inkml:trace contextRef="#ctx0" brushRef="#br0" timeOffset="152136.3717">25905 16762 2630,'0'-7'130,"0"2"16,0-4 12,2 1 10,-2 1 13,0 1 8,3 2 1,4 0 1,7 3 0,16-2-100,10 1-29,18-2-13,12-1-12,7-4-33,-3 0-72,-12-2-96,-17-1-114,-16-3-156,-22 3-260,-7 7 0,-7 1 0,-4 6 0</inkml:trace>
  <inkml:trace contextRef="#ctx0" brushRef="#br0" timeOffset="152334.8516">26170 16809 1527,'-1'5'53,"1"1"37,0-1 23,4 2 2,11-2-8,8-2-73,20-6-121,10-2-303,9 2 0,2-3 0,4-1 0</inkml:trace>
  <inkml:trace contextRef="#ctx0" brushRef="#br0" timeOffset="152821.3037">27497 16601 1037,'0'-2'31,"-3"2"15,3 0 42,-1-1 55,-1 1 28,2 0 7,3-1 15,6-1 16,8-5 14,9 2-15,14 0-4,10 1-12,3 4-42,-1 12-55,-13 7-27,-16 5-7,-14 6-15,-12 6-14,-14 0-13,-5 1-10,-4-1-3,-2 0-1,2-7-1,6 0 1,8-9-2,6-3 1,5-5 0,2-1-14,10-7-56,8-2-91,18-4-141,14 1-282,12-9 0,6-4 0,5-6 0</inkml:trace>
  <inkml:trace contextRef="#ctx0" brushRef="#br0" timeOffset="153893.3186">28128 16654 1320,'-12'-1'131,"-2"-1"16,-5 2 15,-2 0 18,4 5 13,2 9 10,6 3 5,3 7 4,3 5 0,8 1-92,5 0-34,8-5-14,3-4-14,5-6-16,3-7-14,-2-6-8,1-2-6,-2-9-4,-8-4 0,-6-7-2,-6-6-2,-12-9-2,-11-2 0,-4-2-2,0 5 1,-3 7 0,9 7 0,3 6 0,8 5-1,2 4 0,4 1 1,4 1 1,7 0-1,4-1-1,8 4-1,5-3 2,0 6-1,1 2 0,-8 5 1,-2 4 0,-13 7 5,-3 1 4,-5 3 1,-2 4 0,1-4 3,2 3-2,2-6 2,9 2 2,3-7-2,12-2 0,8-1-6,4-8-4,3-5 0,2 1-4,-4-5-9,-4-6-2,-7-5 0,-9-6-3,-13-11-1,-6-4-3,-8 0 1,-11-8 1,-9 8-3,-3-1 3,-6 10 9,4 2 2,8 8 2,13 3 2,6 3-1,5 6 2,7 0 3,7 2-2,8-1 1,14 1 1,14 4-1,6-1-2,3 3-3,-1 4 1,-5 4 3,-11 1-2,-8 3-1,-9 0-1,-9-2 2,-10 4 0,-3 1 2,-3 1 2,0 1 1,0 4 1,2 1 2,6-1 6,6-1 4,6-2 11,7-6 13,7-5 4,1-8 2,3-2-1,1-5-2,0-6 2,-5-3-1,-5-7-4,-11-6 2,-9-3 1,-9-4 2,-10 0 21,-10 3 13,-9 3 1,-9 5 2,-11 6-3,-2 6-4,0 5-12,9 4-20,7 1-33,14 0-44,9 0-55,9 0-58,3 0-88,0 0-130,0-31-419,0 26 0,0-2 0,3-7 0</inkml:trace>
  <inkml:trace contextRef="#ctx0" brushRef="#br0" timeOffset="155220.4034">30295 5818 1640,'-2'0'68,"2"0"20,-3 0 17,2 0 22,-2 0 21,0 0 16,-3 0 24,3 0 12,0-2 5,3-3-47,0-1-17,4-3-22,11-5-16,9-1-23,9 1-22,10 2-14,6 2-23,-8 8-14,-3 2-7,-11 9 0,-8 3 1,-8 10 0,-7 7-1,-5 4 2,-10 7 2,-8 1-2,-7 1 0,-3-4 3,-5-1 0,6-9 1,9-7 0,4-6 4,8-7 6,4-5 2,3-2-1,0-1-2,3-1-3,4-7-1,14 5 1,8-4-1,10-1-3,12 1-15,3 3-27,2 1-69,-3 3-120,6-7-469,-13 7 0,-4-5 0,-7-3 0</inkml:trace>
  <inkml:trace contextRef="#ctx0" brushRef="#br0" timeOffset="156780.0237">30912 5808 1102,'-3'0'107,"-3"5"36,-2 7 14,4 5 13,1 7 11,3 7 6,1 4 2,5 1 3,5-7 5,5-2-64,11-4-32,3-5-34,0-8-11,1-6-11,-4-2-13,3-8-9,-6-6-4,2-7-22,-7-1-20,-11-12-18,-4 1-5,-7-7 2,-9 1 10,-4 1 13,-7 5 15,0 5 11,2 5 3,2 5 20,11 8 15,4 1 15,2 0 4,2 4 2,0 2-15,0-2-7,6 2-12,8-1-4,10 2-2,9-3 0,11 3 0,-2-2-4,-4 4-4,-8 3-6,-8 2 2,-7 4-6,-7 0 0,-4 6-1,-1 2 0,2 6 1,-2 1 1,6 3 0,0 3 3,0-3 0,1-3 1,1 1-2,0-8 1,2-2 0,-1-6 1,6-7 0,5 1-2,7-8 0,3-2-2,1-7-4,-4-5-1,-8-2-12,-9-5-9,-10-5-5,-3-3-2,-13 1 0,-1-5 1,-5 2 1,-6 2 1,-9 3 5,6 1 4,0 6 11,4 3 7,6 1 4,4 4 5,7 3 3,1 2 6,2 5 2,4 0-1,0 1-3,1 0-2,4 3 0,5-3 0,8 3-1,9 0-2,8 0-8,5 0-4,4 3-3,1 3 1,3 0 0,3 5 0,-4 4-1,-5 2-3,-7 3-1,-11 3 0,-12 2 7,-9-1 5,-3 5 7,-6 0 9,0 3 4,-3 2 2,0-3 4,1 1 6,5-3 8,5-8 10,5-4 8,13-2 0,5-5-4,13-7-8,9-3-4,7-3 0,3-8-3,-4-3-5,-8-5-6,-9-8-14,-13-3-15,-13-4-5,-4 1-2,-9-5-1,-3 5 7,-9 2 8,0 5 3,-6 0 5,-3 9 0,-3 2 6,1 4 4,2 3-1,-2 1-2,1 4 1,4 3-7,4-2-10,-1 2-3,6 0-2,-1 2-4,7-2-2,-3 5-2,3-1 2,0 0 4,3-2-2,0 0 0,3-2 4,0 0-2,0 0 8,0 0 0,0 1-2,0-1 3,0 0-1,0 2 1,0-2 2,0 0 3,0 0-3,0 0 1,0 0-8,0 0 2,0 0 2,0 0-2,0 0 0,0 0-4,0 0-2,0 0-5,0 0-1,0 0 1,0 0 0,0 0-1,0 0-5,0 0-8,0 0-23,0 0-27,0 0-39,0 0-37,0 1-73,3-1-161,-3 3-425,1 8 0,-4 5 0</inkml:trace>
  <inkml:trace contextRef="#ctx0" brushRef="#br0" timeOffset="180284.0599">30427 7396 1690,'2'-6'136,"0"-2"43,0 0 33,-2-2 27,0 3 31,0 2 23,0 2 1,0-1-1,0 4-1,0 0-92,0 0-39,0 9-35,0 7-26,0 9-26,0 13-26,-2 11-17,-2 7-3,1 3 2,0 2-2,-3-4 2,6-5-3,-3-9-8,3-10-6,0-8 2,3-11-14,-3-7-86,0-4-69,0-8-155,18-12-547,-13 3 0,-1-6 0,4-2 0</inkml:trace>
  <inkml:trace contextRef="#ctx0" brushRef="#br0" timeOffset="180805.9">31029 7403 1509,'-12'-1'133,"-4"1"23,-6 0 14,-8 1 7,3 6 5,0 3 2,6 3 3,3 3 1,3 0 1,6 2-106,6-1-26,1-2-25,0 2-13,4-1-9,3-3 8,4 0-1,2-1-4,8-2 3,4 1-2,2 3 2,-3-2-3,2 2 2,-5 0-3,-2 0 3,-7 1-12,-1 1 2,-6 2 4,-6-2 1,-6 8 6,-6-3-2,-6 4 2,-12 1 3,-6-2 2,-2-9 0,-4-2-3,6-6-24,6-5-40,10-4-71,10 2-120,5-21-397,7 18 0,5-3 0,11 0 0</inkml:trace>
  <inkml:trace contextRef="#ctx0" brushRef="#br0" timeOffset="181745.5115">31357 7471 1879,'-7'0'100,"-8"2"18,1 6 18,-7 4 10,10 7 5,3 8 5,3 8 5,7 2-2,6 1 0,5-1-75,1-3-24,5-8-19,-1-4-21,0-6 2,1-10-1,2-3-6,-4-3-8,7-11-10,-5-3-6,0-7-4,-1-6 0,-9-10 0,-3-3 9,-9-7 1,-8 1 15,-7 2 11,-3 4 17,-3 10 18,6 8 8,3 7 6,10 4 3,1 4 3,10 4 4,4-1-8,16 0-12,13 0-5,17 0-5,10 3 0,8 0-4,0 3 0,-7 3-4,-6 2-3,-9 7-11,-14 1-5,-13 4-1,-8 4 0,-13-2 7,-4 8 2,-3 4 6,-2 4 3,2 1 5,-1 4 5,1-5 10,5-1 23,10-7 21,8-2 5,13-8-2,13-9-3,13-3-2,4-7-3,5-7-3,-6-3-5,-7-5-4,-11-6-23,-11-4-23,-15-4-9,-9-2-12,-12 2-4,-12-1-2,-14 0-1,-10 7-3,-15-1 1,-9 5 0,-6 4-2,-2 2-1,3 2-2,5 3 0,10 1 0,14 2-2,14 3-4,8 0-5,11 1 1,6 1-6,0 1-6,3 3-15,0 3-22,4 5-52,4 0-53,0 3-61,-1 1-51,-1-4-62,-4-3-101,7-4-156,-8-1-188,-1-2 0,0-2 0,-1 0 0</inkml:trace>
  <inkml:trace contextRef="#ctx0" brushRef="#br0" timeOffset="186691.5228">28179 15500 812,'0'0'44,"0"0"17,0 0 8,0 0 7,0 0 9,0 0 22,0 0 33,0 2 34,0 0 34,0-2 12,0 1 8,0 2 10,0-3 5,0 0 2,0 0 4,0 0 2,0 0-5,0 0-3,0 0-21,0 0-27,0 0-29,0-4-28,3 2-14,3-5-8,5-1-16,4 0-20,7-1-29,5 4-31,5 2-14,1 2-4,0-1 1,0 2-3,-4 3 0,-5 3-2,-8 2 5,-2 3-3,-5 6 1,-5 2-1,-1 6 1,-3 2-1,-5 6 5,-6 4 13,-6 2 3,-2 6 5,-5 1 4,-2-5 0,5-1 3,3-5 8,2-6 4,4-7 8,4-4 1,3-7 2,0-5 7,2-3-3,0-2-4,0-2 2,1-4-4,-1-1-5,3-2-6,0-1-9,1-3-7,1 1-12,3 0-10,1-1-1,4 0-1,1 3-4,3 1 0,3 1-1,4 4 1,5 3 2,2 0-2,5 0 2,2 1 1,6 3-1,5 1 1,1-1 3,1 0-1,-1-4 1,-10 0-2,-14 0-1,-5 0 3,-12 0-1,-3 0 1,-3 0 0,0 0 0,0 0 7,0 0-8,0 0 2,0 0-2,0 0-4,0 0-9,0 0-10,0 0-15,0 0-15,0 0-33,0 0-51,0 0-79,0 0-118,23-2-720,-19 2 0,1-1 0</inkml:trace>
  <inkml:trace contextRef="#ctx0" brushRef="#br0" timeOffset="187577.8132">31232 15351 1001,'3'-4'122,"2"-2"42,-2 2 25,2 0 39,-4 1 40,-1 2 33,0 1 34,0-2 21,0 2 4,0-2-70,0 2-26,-6 4-19,-5 5-4,-3 11-31,-11 9-36,-2 14-27,-6 11-30,-1 7-15,1 3 4,2-1 2,3-3-11,5-9-15,7-10-13,6-9 5,7-14 25,6-6 14,14-7 5,19-5 8,14-3-9,25-6-7,18-3-9,8-4-5,0 1-12,-3-2-12,-17 4-70,-19 4-60,-19 4-49,-16 3-64,-16 2-55,-6 0-57,-4 0-63,-1 0-164,3-10-487,-1 5 0,-2-3 0,-8-6 0</inkml:trace>
  <inkml:trace contextRef="#ctx0" brushRef="#br0" timeOffset="188165.4847">31666 15398 2024,'0'-1'118,"-2"-1"4,2-2 4,-3 3 44,0-2 33,3 7 42,-3 5 31,2 7 17,-1 9 17,4 13-93,-5 15 3,-1 6 13,-4 11 12,-3 5-35,-5 2-26,0-2-36,0 0-30,1-6-7,0-5-15,6-5 0,0-6-17,3-7-13,0-3-2,3-8-12,3-4-12,-3-6-6,3-6 13,0-6-3,0-5 12,0-5 6,0-1 1,0-2 0,0 0-5,0-2-2,0-1 5,0-1-13,0 0-20,0-2-25,0-1-49,0 2-36,0 0-37,0 3-48,0-1-44,0-1-22,0 3-38,0 1-17,0-2-30,0 2-14,-3-2-28,1-3-63,-1-4-68,-3 8-178,-1-6 0,-1 0 0,-1 6 0</inkml:trace>
  <inkml:trace contextRef="#ctx0" brushRef="#br0" timeOffset="188883.6586">29333 16690 1431,'0'-2'16,"2"1"-1,-2-1 9,0 0 43,2 1 56,-2 1 33,0 0 26,0 0 20,1 0 18,-1 0 6,0 0 20,0 0 49,-1 0 31,-7 0-17,-9 0-24,-13 1-2,-15 1-2,-23 0 19,-14 3 25,-24 5 0,-26-1-8,-13 2-43,-17 4-30,-2 0-13,7 1-23,25 2-20,31-7 10,39-2-22,29-3-43,24-3-23,10-3-11,1 0-6,1 0-8,2 0-77,1 0-152,3 0-73,4 0-102,1 3-97,2-1-75,7 1-146,28-6-518,-16 3 0,8-4 0,8-4 0</inkml:trace>
  <inkml:trace contextRef="#ctx0" brushRef="#br0" timeOffset="189321.4975">29043 16511 2438,'-10'-7'93,"-4"-2"32,-12 1 31,-16-2 32,-14 7 42,-13-1 33,-20 8 37,-13 2 22,-8 8 12,-9 3-60,-6 8-16,2 5-32,4 1-30,15 2-31,17-2-41,24-2-34,22-8-36,14-3-19,16-6-13,7-5-8,1-3-5,3-2-9,-1-2-18,1 0-39,0 0-50,0-2-49,0 4-44,0-1-48,1-1-54,5 0-107,9 0-147,-3 0-216,3 0 0,12 0 0,3-1 0</inkml:trace>
  <inkml:trace contextRef="#ctx0" brushRef="#br0" timeOffset="199351.7326">30227 9304 2090,'0'0'117,"0"-2"20,0 2 7,0-1 10,0 1 20,0-1 21,0 1 8,0 0 4,0 0 1,0 0-89,0 0-16,0-2-15,3-1-6,9-2-7,8-1-19,7 0-18,3-3-7,0 4-6,-6 0 0,-9 5-8,-3-1-4,0 2-6,-3 4-1,1 4-7,0 8 2,-4 5 3,-3 9-3,-3 3 10,-8 3 3,-10 6 12,-6 1 6,-9 2 6,-8-1 2,-1-5 4,6-2-3,6-6-3,9-8 2,6-5-2,11-6 29,1-7 5,1-5-6,4-2-5,-4-6 1,0-5-1,6 2-2,3-4-1,8 3-2,3 0-4,9 4-37,8 0-13,8 3-2,4 0-2,1 2-14,-2 2-33,-3 0-41,-10 0-63,-6 2-101,-4-2-167,-10-2-444,4 4 0,0-2 0,5-2 0</inkml:trace>
  <inkml:trace contextRef="#ctx0" brushRef="#br0" timeOffset="200569.4961">30889 9394 1776,'-10'-1'117,"-2"1"17,-8 3 15,-4 2 11,3 5 12,-2 7 8,6 6 3,7 3 4,6 5 0,5 0-83,9-1-33,9-1-11,3-3-15,7-7-9,1-9-9,5-3-7,-5-6-1,0-2-4,-5-8-11,-3-2-16,-9-5-7,-7-10-16,-6-3 3,-6-5-1,-10-2-2,-3-3 5,-8 1 7,-10 1 10,4 3 19,6 9 31,7 3 24,10 5 9,7 3-1,11 2-2,9 0-2,12-5-7,14 7-6,13 1-8,9 5-10,-4 1-20,-6 6-14,-9 6-1,-16 5-1,-9-2-2,-7 10 4,-5-1-2,6 4-2,-3-1 1,0 5 0,-1 2 5,-4-1 1,-2 1 2,2-2 0,2-4 1,0-1-1,3-3 3,2-9 0,1-2 2,2-7-2,8-1-1,5-4-1,5-7-5,7-2 1,0-4-2,-9-8-5,-10-1 0,-16-1-4,-7-4 0,-15 2 1,-9-6 4,-13 4 3,-9-3 5,-8 3 1,2 3 2,6 1 11,10 7 10,12 1 14,9 3 3,9 0 0,6 5-6,3-3-4,-1 3-4,8 1-2,7 0 0,10-1-7,9 2-8,12 2-14,5 2-4,5 1 0,4 4 1,0 1 1,2 6 1,-5 2 0,-3 4 0,-14 2-1,-9 3 0,-15 3 6,-7 0 7,-8 4 7,-2 1 5,1 4 1,7-3 7,-2 3 4,5-3 9,9-3 11,5-6 12,7-1 3,11-7-6,8-5-2,9-6-3,2-2 0,2-6 1,-5-5-6,-6-7 3,-12-5-2,-12-8 4,-13-2-5,-13-5-2,-16 0 6,-9 1 5,-18 9-2,-14 3-1,-22 8-1,-5 8-7,-6 6-11,8 2-17,18 4-7,18 1-32,18 1-31,13 3-59,8 3-94,3 3-176,0-9-643,0 16 0,3-1 0,-3 5 0</inkml:trace>
  <inkml:trace contextRef="#ctx0" brushRef="#br0" timeOffset="201724.1239">30182 11093 554,'0'-3'30,"0"3"10,0 0 18,0 0 28,0 0 18,-1 0 12,1 0 16,0 0 14,0 0 16,0 0-4,0 0 7,0 0 5,0 0 5,0 3-5,0-3 0,0 0-2,0 1-12,0-1-9,0 0-8,0 2-15,0-2-10,0 0-10,0 0-20,0 0-22,0 0-16,0 0-6,0 0-6,0 0 2,0 0-3,0 0 0,0 0-4,0 0 0,0 0-3,0 0 4,0 0 4,0 0 17,0 0 12,0 0 3,0 0 2,0 0 1,0 0 0,0 0-5,1 0 1,1 0-4,-1 0-7,1 0-20,-2 0-12,1 0-10,3 0-6,1 0-4,1 0-1,3 0 3,0-2-5,-1 1 3,-4 1 0,2 0-3,-1 0-21,4-3-48,-2 3-98,10-2-241,-2 0-380,-3 1 0,3-1 0,-3-1 0</inkml:trace>
  <inkml:trace contextRef="#ctx0" brushRef="#br0" timeOffset="202676.2872">30436 12346 604,'0'0'44,"0"0"25,0 0 15,0 0 11,0 0 12,0 0 12,0 0 15,0 1 19,0 0 18,0 2-15,0-3-15,0 3-18,0-3-7,0 0-8,0 0-7,0 0-13,0 0-14,0 0-16,0 0-17,0 0-5,0 0-4,0 0-5,0 0-7,0 2-3,0-1-7,0 0 0,0-1-3,0 0-2,0 0 0,0 0 0,0 0 4,0 0 5,0 0 5,0 0 3,0 0 6,0 0 2,0 0 4,0 0 0,0 0 2,0 0 0,0 0-6,0 0-6,0 0-4,0 0-6,0 0-4,0 0-4,0 0-6,0 0-7,0 0-12,0 0-25,2 0-30,-1 0-97,2-1-123,-3 2-209,2 1 0,-1-2 0,-1 1 0</inkml:trace>
  <inkml:trace contextRef="#ctx0" brushRef="#br0" timeOffset="214275.6585">30239 11101 344,'-3'-3'51,"-3"-2"12,-3 0 19,-3-3 13,3 1 29,1 2 21,1 1 23,3 0 7,2 1 2,1 3-28,-1-1-19,2 1-2,0 0 13,0 0 36,0 0 4,-1 0-11,-4-3-6,2 1 1,1-5 0,1-1 5,-1-5 4,10 0-10,14-3-25,13 3-46,13 3-29,17 1-5,13 4-16,0 3-8,-4 2-1,-3 5-7,-11 3-5,-15 6-3,-18 7 0,-16 9-1,-25 6-1,-26 9-4,-19 4 1,-18 2-2,-13 3-1,1-1 0,10-6 1,18-5 1,25-13-2,12-8 20,15-7 18,9-8-2,6-1-2,15-10-1,14-1 7,20-10 1,21-3-3,11-1-3,-1 4-2,-5 9-38,-12 4-56,-13 3-27,-17 6-42,-9 2-57,-7-1-86,-10 1-60,2-2-75,-1-4-46,2-1-118,5-5 0,9-4 0,2-4 0</inkml:trace>
  <inkml:trace contextRef="#ctx0" brushRef="#br0" timeOffset="215389.3863">31131 11193 669,'0'-10'138,"-7"-1"18,1 0 23,-6 3 33,-3 3 28,0 8 14,-3 3 10,6 5 18,1 6 10,8 2-96,3 8-32,12 2-16,3 0-19,11-3-28,10-2-24,9-4-13,2-6-6,1-6-16,-3-5-9,-3-5-5,-6-4-4,-7-9 0,-7-3-8,-8-7-7,-8-11-4,-9-3-2,-9-3-5,-12 2-4,-5 1 0,-5 10 0,-3 1 1,6 10 0,7 6 11,9 2-1,9 2 2,9-1-4,10 2 2,10-4 1,16 2 0,14-1 0,13 3-3,5 4 0,-6 3-9,-13 7 0,-16 6-1,-13 7 7,-17 6-2,-6 3 2,-5 5 3,-2 4-3,-1 2 3,5-4-1,2 3 4,5-5 6,11-5 1,9-10 0,9-5-1,10-3 1,6-9-2,0-4 3,-1-1-2,-6-8-1,-7-4-9,-13-8-7,-7-6-5,-12-2-2,-9-6 0,-17 0-5,-10-1 0,-12 2-1,-12 2 1,0 3 2,6 3 6,14 5 6,13-1 1,13 2 1,15 1-1,11 1 4,17 1 0,14 4 0,14 1-1,16 6-2,6 4 0,1 3-1,-5 2 2,-10 7 1,-12 0-4,-17 4 1,-12 5-3,-14 4 2,-8 0 7,-6 4 3,-3 3 7,1 2 8,2 5 3,-1 0 10,7-2 22,7-2 19,12-6 16,12-5 3,17-6 1,9-7 2,5-3-7,1-2-5,-2-8-2,-10-2-5,-11-7-19,-16-5-18,-19-8-12,-8-2-3,-16-4-9,-13 2-5,-9 3 0,-11 2-1,-13 8-4,-3 4-2,4 8-3,5 3-2,15 4-6,14 1-4,11 0-14,4 3-35,5 1-57,2 2-89,1 1-158,1-6-478,-2 8 0,-2-5 0,-7-5 0</inkml:trace>
  <inkml:trace contextRef="#ctx0" brushRef="#br0" timeOffset="238039.2896">32749 5474 191,'0'0'19,"2"0"4,-1 0-3,-1-2-5,2 2-19,-2 0-48,0 0 0,0-1 0,0 2 0</inkml:trace>
  <inkml:trace contextRef="#ctx0" brushRef="#br0" timeOffset="240013.0425">32754 5475 446,'0'0'53,"0"0"12,0 0 3,0 0-2,0 0 2,-2-1-2,-2-1 4,-4 1-1,-4-2 15,2 0-26,-7-2-11,2 1-2,-4-2 10,-2 1 13,-1-2 6,-2 2 8,-3-3 2,0 2 1,-3-2-11,2 4-1,-4-3-2,2 0-6,-2 4-3,1-4-6,-4 2 3,0-2 1,-3 2 3,0 0 4,0 0 1,-3 0-3,-1 2-4,2 0-5,0-1-4,-3-1-5,4 1-7,-1 1-4,0-1-2,1 4-7,0 0-2,-2 0-5,-1 0 2,0 0-1,-5 0-2,5 2-3,-3 0-2,4-2-2,0 0-5,1 0 0,1 0 0,1 0-1,1 0 0,1-2 0,1 0-3,-1-1 2,-2 2-2,-1-2-1,-3 3 1,4 0-2,-2 0 1,2 0 0,2 0-1,3 0-2,1 0 3,2 3-1,-2-3-1,4 4 2,-4 0-1,-3 4 1,-3 1-1,0 4-1,-1-1 1,-1 2 2,3-2-2,1 2 0,1 0-1,2 0 1,-2 1 0,2-2 1,-3 5-3,-1 1 2,-1 2-2,-1 2 0,-3 0 1,-3 4-1,-3-2 0,1 4 0,-3 3 4,3-1-2,-2 1 2,5 0 1,-1 2-1,4-2 1,1 2 0,5 2 1,2-2 1,-1 3 3,2 1-3,0 1 1,-1-3 4,2 5 0,-1 0 2,2 0 1,-5 3-2,8 1 2,0 2 6,3-1 1,0 4 3,6 0 3,-3-1 1,0 2 1,1-2 6,-1 3 3,-3 2 2,2 0-1,0 5-6,0 0-3,1 4-1,9 4-2,0 0-1,7 0-1,5-1-4,0-3 3,0-2 2,0-1 0,2-3 4,-2-1 4,0 0-4,0 1 0,1 4-1,-1-3-2,0 2-1,0 1-5,0 0-2,0-4-3,0 2 0,0 1-5,0 0-1,0-2-1,0 1-1,0 1-1,0 2-3,0 1 1,0 4 0,0 1 1,0-1-1,0 4 3,0-1 2,0-2 1,2 1 1,1 1 0,0 1-1,1-4 2,4 3 0,-2-4-1,3 4 5,0-3-4,0-1 1,4 4 0,-4-2-2,4 1 0,0 5 2,4 0 2,2-1 0,0 2-2,1-4-3,-2-1 2,2-3 0,-2-4-2,-2 3 2,1-2 2,-1 0-4,-2 1-3,4 2 2,4-1 0,-3-1 1,2-1 2,4-3-2,1-1 2,-2-2 3,5-2-4,4-1 3,0-2-1,3 1-2,0-2 1,2 3-3,0-1-1,-4 1 2,2 1 0,2-5-2,-2 2 2,6-4 3,5-2 1,2-1-1,1-4 2,4-1 1,3 0-3,2-1 1,6-1-3,-1-3 1,4 1 0,4-2-2,2 0-1,4-2-1,2-1-2,8-5 2,6-7 0,10 1-2,3-7 1,9-3 1,0 0-2,-4-4-1,-3 0 1,2-1-1,-2 0 1,2-5-2,3 1-1,0-2-4,1-3 2,1-9-3,4-4 1,1-7 1,-1-6 1,-7-6 1,-6-2-2,-12 1 1,-6-6 1,-7 2 1,-4-3-11,-4-3-55,1-3-86,-2-5-171,-7-22-551,-6 6 0,-12-4 0,-12-10 0</inkml:trace>
  <inkml:trace contextRef="#ctx0" brushRef="#br0" timeOffset="241334.1131">30158 3909 674,'-6'0'3,"-3"0"2,-5 0 4,1 0 9,-1 0 17,2 4 21,3-1 10,0 1 14,0 4 22,3 2 16,-3 4 14,0 2 4,0 4 6,3 2-4,3 2-12,3-2-21,0 0-13,0-2-13,3-4-22,0 0-10,5-5-9,11-4-10,7-5-34,8-1-34,14-6-43,-2-2-48,0-5-27,-7 2-43,-10-4-132,-12 6 0,-7 1 0,-7 4 0</inkml:trace>
  <inkml:trace contextRef="#ctx0" brushRef="#br0" timeOffset="241641.6023">30333 4012 811,'-2'-2'70,"-3"1"17,-1 1 20,0 1 13,-4 6 6,7 4 3,0 3 8,3 0 8,3 0 3,0-1-54,4-4 7,1-5-8,4-1-19,4-2-9,0-3-4,-3-5 0,-2-1-16,-5-4-15,-5-4-17,-1-4-11,-4 1-23,-1 1-12,-1 4-28,-3 1-41,3 6-19,5 2-38,1 1-61,0 1-140,1 4 0,8-2 0,3 1 0</inkml:trace>
  <inkml:trace contextRef="#ctx0" brushRef="#br0" timeOffset="241983.8014">30594 3905 686,'-7'0'52,"-10"1"9,2 2 12,-3 5 3,6-1 2,5 3 5,4 2 12,1 1 8,4 0 7,2-1-16,8 0-13,0-2-5,6 0-8,0-2 4,0 2 3,-5-2-2,-2 2-9,-6 4-2,-5-2 5,0 3-16,-9 2-1,-6 0-1,0-1-6,-6 0-9,3-4-16,6-3-18,4-6-99,5-9-360,3-1 0,1-9 0</inkml:trace>
  <inkml:trace contextRef="#ctx0" brushRef="#br0" timeOffset="242246.1583">30832 3735 1271,'0'0'59,"0"1"13,0 5 11,-2 11 4,-1 9 2,-1 11 0,3 9 1,1 2-4,-2 0-12,4-6-63,-2-5-10,0-12-42,0-9-66,13-9-265,-13-5 0,-5-2 0,0-6 0</inkml:trace>
  <inkml:trace contextRef="#ctx0" brushRef="#br0" timeOffset="242424.0827">30748 3959 1718,'0'-4'22,"0"4"19,1-2 30,5 1 21,9-1 6,12 1 4,17-2 3,18-2 1,16-2-5,2-2-68,0 0-138,-19-5-371,-18 8 0,-24 2 0,-16 1 0</inkml:trace>
  <inkml:trace contextRef="#ctx0" brushRef="#br0" timeOffset="242957.6119">29893 4563 1329,'-5'4'71,"-2"1"60,4 0 39,0 2 18,6-7 4,13 1 3,15-2 1,21-6 1,28-5 2,30 0-30,19-7-41,14-2-61,-4 3-42,-10 4-56,-25 2-75,-21 2-128,-19 0-343,-35 7 0,-14-1 0,-16 1 0</inkml:trace>
  <inkml:trace contextRef="#ctx0" brushRef="#br0" timeOffset="243225.072">30125 4509 1598,'13'1'51,"14"-1"20,17 0 18,22 0 12,25-1 5,12-7 1,6-4-1,-2 1-1,-8-4-27,-13 1-114,-20-3-439,-27 12 0,-21-2 0,-13 1 0</inkml:trace>
  <inkml:trace contextRef="#ctx0" brushRef="#br0" timeOffset="255051.0191">30239 8297 448,'0'0'38,"0"0"12,0 0 15,0 0 30,0 0 56,0 0 51,0 0 29,0 0 12,0 0 6,0 0-25,0 0-4,0 0-3,0 0-8,0 0-32,0 0-52,0 0-49,0 0-28,0 0-8,0-3-2,0 3-2,0-1-6,0-2-6,0 2-6,0-2 2,0 0-3,0 2-2,0-2-2,3 3-1,0-2-6,5-1-1,-2 3-1,3-2-2,0 1 1,1-1-4,-2 1 3,1 1-2,1 0 2,-1 0-2,4 0 4,3 0-2,5 0-1,-4 0 0,2 0 1,-2 0 2,1 0-3,-6 0 1,4 0-1,-2 0 1,6 0 1,-1 0 0,4 0 0,2-2 0,1 1-1,1 0 0,0-1 1,0 1 0,-4 1 0,1-1-2,-5 1-1,2 0 0,-4 0 0,1 0 2,0 0-2,0 0 1,3 0 0,-1 0 0,2 0-1,1 0 3,2 1 0,-3-1-2,0-1 1,2 1 0,0 0 0,-6 0 2,5 0-3,-2 0 2,0 0-1,5 0 0,-1 0-2,5 0 4,-1 0-3,1 0 0,2 0 1,-2 0-1,0 0 3,0 1-1,-2 0 2,1 2 0,0-2 1,-2 2 0,0 0 0,0-1 1,2-2 0,1 2 1,1-1-1,0-1-1,-1 2-2,1-2 2,-1 1 0,2 1 4,1-1 1,-2-1 3,-2 2 3,-2-4 4,3 2 1,-1 0 3,3-3 1,2 0 1,-1-2 1,2-1-1,1-3-2,0 3-2,3 0-4,-3-2-3,3 3-2,-1-1-2,-5 2-1,2-3-2,-1 0-2,-2 3-2,1-3-1,1-1 0,1 1-1,1 0 1,1-3-3,0 4 3,-3-2-2,1 1 3,-3-4-1,-4 2 1,1-3-1,-2-2 1,-4-3 0,-1 1-2,1-7 1,1 1-1,-3-3 0,3-4-3,3-2 0,2 1 1,-4-1 0,1-1 0,-1 4 1,-8 4-1,-5-1 2,-1 5 1,-8 0 2,-2-1 0,-1-1 0,-3 1-2,-6-2 2,-3-2-1,-6 2 3,-9-2 3,-2-1 3,-4 2 3,-4-1-1,2 0 4,-4 2 0,1 1 2,2 1-1,0 0 1,6 4-2,2-2-2,3 5-4,1-1-4,0 1 2,-7 2-5,0 0 1,1 0 0,-6-1-2,-2 3-1,0-1-1,-3-1-8,-3-1 4,-2-1 1,-1 2-2,0-1 1,2 2-3,0 0 0,-2 0 4,2 5 2,3 0-1,-2 0 4,2 0-2,0 1 0,0-1 1,3 2-2,-5 1 3,3-1-2,2 2 0,0 1-2,3 0 0,2-2-1,0 3 3,0-1-3,4 1 1,0 0 3,1 0-3,-3 0-3,5 0 0,-3 0-2,-1 0 3,1 1 3,-5-1-4,0 3 0,-5-2 2,-1 2-3,-2 1 0,-1-1 5,3 1 0,2 2 1,3-3 0,0-1-6,6 0 2,1-1 2,1 0-3,-1 1 0,5-1 2,1 4-2,-1 0-1,2-1 0,-1 4-2,2 1 7,-3-1-2,0-1 2,-3 6 0,0-1 3,1-1-1,0 2 1,1-2-1,1 0 1,-2-3 2,4 2-4,-1 0 0,1 0-1,1-1 1,2 2-2,-2-2-1,-1 5 3,4-2-2,-5-1 1,4 3-2,0-2 1,2 0 1,3 3 2,-1-1-3,4 0 0,-2 1 1,5-1-4,2 3 5,-1 2-3,-2 1 1,0 0 1,-5 3 0,-1-1-1,-3-3-1,0 2 0,0 0 0,4-2 1,-2-1 0,2 3-4,5-1 1,2-1-3,1 2 1,3 0 0,0 2-2,1 0 3,1 0 1,-2 1 0,-2 1-1,1-3 1,2 2 0,1-1 1,1 1-3,1-2 1,5-2 3,0-2-1,6-1-1,3-2 0,0-4-1,5 1 2,-5-4 4,3 2-2,0-3 0,6-1-1,-1-1 2,2-1 0,2-4-2,-5 0 1,-1 0-2,-5 0-2,-7 0-6,-1 0-4,-5 0-1,-2 0-10,1 0-23,-1 0-29,-1 0-56,3 0-50,-2 0-20,3 0-32,0 0-33,5 0-43,-1 0-43,-1 0-29,-1 0-10,-1 0 30,-5 3 0,1-3 0,1 3 0</inkml:trace>
  <inkml:trace contextRef="#ctx0" brushRef="#br0" timeOffset="261331.6424">30102 8020 394,'0'-5'43,"0"3"10,0-2 8,0 1 6,0 3 3,0 0 15,0-3 19,0 3 16,0 0 10,0 0-11,0 0-12,0 0-3,-1 0-7,-1 0-4,-1 0-3,2 0-13,-4 0-17,1 0-12,-4 0 0,-1 0 0,0 0-1,-3 0-3,-1 0 0,-1 0 1,-1 0 3,0 0-4,-1 0 3,-3 0-1,1 0-8,3 0-7,3 0-7,3 0-2,1 0 0,2 3 0,-1-3 3,-3 0 8,-1 3 3,-1 1 2,-2-2 0,-4 3-2,2-5 1,-4 2-1,-2-1-1,0 0 1,0-1-2,1 2-7,0-2-4,0 0-5,-2 0-3,-1 1 0,-6 1 1,3 1 0,0 0-1,-3 2-4,2-1-3,-2 1 2,-1 2-2,-6 2 0,-4-2 1,-6-1-2,-1 0 1,-11 0 5,-3-1 11,-1-1 7,2 1 0,0 1-1,-2-4 1,3 1 1,-5 0-4,-2-2 2,-1 0 0,-3 1-4,3-2-9,-1 0-4,3 0 0,3-2 1,1 2-2,3 0 1,7 0 2,3 0 0,6 0 0,8 0-1,5 0-3,5 0-2,8 0 0,4 0-2,1 0 0,2 0-1,3 0 1,-4 2-1,-1 0-5,-1 0 2,2 1 0,-2-2-2,2 2 1,-1 0 1,3 1-1,-6-1 1,3-2-2,0 2 0,1-2 2,-3 2-2,1-1 0,0 2 3,-2 0-3,0 0 1,-3 1-2,-2 0 0,-1-1 2,1 2-1,-2-1 1,-3-1 0,-1-1 2,0-1-1,-3 1 0,4 0 0,-1-1 0,1-1 1,1 2-1,1 1 1,-4 0-2,1-1 1,3 1-2,0 1-1,3-2 1,4 2 0,1-4-2,4 2 3,2-1-1,6-2-1,0 2 1,3-2 0,-1 0-2,-1 0 1,-4 1 0,2 1-1,-4 1 3,2 1-2,-2-1 0,1-1 1,3 1-1,-1-2 0,2-1 4,0 2-2,3-2 0,-2 0 0,2-2-1,0 2-2,0 0-2,2 0-6,-2 0-24,0 0-32,0 0-43,0 0-126,1-6-423,-1 3 0,0 0 0,2-4 0</inkml:trace>
  <inkml:trace contextRef="#ctx0" brushRef="#br0" timeOffset="262083.1012">27258 8020 604,'0'-2'12,"0"-1"0,0 1 4,0 2 6,0-3 10,0 3 14,-3 0 22,-2 3 30,1-1 25,-6 6 6,-3 1 23,-6 8 8,-3-1 3,-3 5-4,-5 3-3,-3-1-6,-1 0-16,2-4-18,0 0-18,-1 1-12,3-2-16,0 1-7,3-1-6,4-1-2,8-6-7,6 0-3,3-1-6,3-3-9,0 0-7,2-2-7,-1 2-1,1-2-3,1 2 1,1-2 1,-1 2 5,2-3 0,5 0 2,2 2 1,8-2 3,7 0 4,8 1 1,5-2 3,2 6 1,5 1 4,2 0-1,-5 3-1,-3 4-4,-2-2-2,-5-1 0,-8-1-4,-2-5-3,-3-1 0,0-6-1,-3 0-2,-3-2 3,-7 0 2,0 2-2,-3-1 3,-2 0-5,2-1 0,-2 1-1,0 0-3,0 0-5,0 0-25,0 0-36,0 0-84,13-7-582,-11 7 0,1-5 0,0 2 0</inkml:trace>
  <inkml:trace contextRef="#ctx0" brushRef="#br0" timeOffset="269785.553">7062 6740 1006,'0'-2'51,"-2"-1"44,2 3 37,-3-1 25,2-2 20,1 3 11,0 3 6,0-6 10,0 3 7,0 0-16,0 0-21,0 0-34,0 0 2,9 3-11,6 1-12,13 4 4,12 5 7,14 5-4,3 1-3,2 0-8,-2 3-3,-5-3-12,-11-2-37,-8-3-15,-10-3-30,-10-2-30,-5-5-34,-5-3-65,0 0-216,-3-13-428,0 1 0,0 1 0,-5-5 0</inkml:trace>
  <inkml:trace contextRef="#ctx0" brushRef="#br0" timeOffset="270089.7177">7479 6665 903,'0'-2'92,"0"-1"-6,0 2 43,0 2 28,-3 4 18,-3 9 8,-2 10 6,-10 8 3,-6 4 1,-6 6-85,-9 3-4,-5-2 7,-4 0-42,4-3-27,2-2-19,8-8-8,7-3-10,11-12-81,10-9-95,5-9-81,2-8-203,1-7 0,-2-10 0,1 1 0</inkml:trace>
  <inkml:trace contextRef="#ctx0" brushRef="#br0" timeOffset="270301.6557">7105 6880 778,'0'-5'52,"0"3"22,0 2 23,0-3 10,0 2-5,2 2 24,3-1 48,8 2 32,14-1 16,11 6-27,7-2-18,11 5-23,-4-1-24,-2-1-27,-10-3-37,-5-2-104,-8-7-162,-13 1-305,-7-3 0,-4-2 0</inkml:trace>
  <inkml:trace contextRef="#ctx0" brushRef="#br0" timeOffset="270467.2152">7360 6774 663,'-5'17'48,"-4"9"-3,-3 10-67,-12 13-124,-8-3 0,-5 5 0,-8-8 0</inkml:trace>
  <inkml:trace contextRef="#ctx0" brushRef="#br0" timeOffset="280661.3662">18205 4811 731,'0'0'60,"0"-2"10,0 2 12,0-2 12,0 2 11,0-2 9,0 2 7,0 0 15,0-1 20,0 1-33,0-1 0,0-1 6,0 1-5,0-2-5,0-2-5,0 3 3,0-3 0,0 0-6,0 3-16,0-1-13,0 1-13,0 1-17,0 1-8,0 0-9,0 0-4,0 1-7,0 6-6,0 0-4,3 9 2,2 2 2,-2 2 6,0 3 5,3-3 9,-1-1 9,-3-1 11,-1-1 3,1-3 1,-2-1-2,0 0-2,0-3-3,0 4 0,0-3 3,0 1-5,0 0-8,0 1-9,0 0-9,0 1-2,0-6 2,0-1 4,0-4 2,1-1 4,1 0 0,0-2 0,-2 0 0,1-4-3,-1 0 2,0-5-4,0-5-4,0-1-6,0-1-4,-1 3-11,1-3-4,-2 3-3,-1-1-2,1 0-2,-1-4-1,-1-1-4,3-4 0,1 2-2,-2 0 2,2 2-1,2 5 0,-2 3 2,0 2-1,0 4 1,0-1-1,0 1 3,1 1 1,1-1 2,3 0 0,0 1-1,0-1-1,-4 4-1,2-2-3,-3 3-1,0 0 1,3 0 3,2 0-1,4 0 3,0 2 4,1 2-4,1 4 0,-5 1 3,1 0 3,-4 1 1,1 0 1,-3-3 1,1-3-1,-2 0 3,0-2-4,1-2 6,-1 0 3,0 0 1,0 0-1,0 0 2,0 0 0,0 0 1,0 0 1,0 0-5,0 0-2,0 0-3,0 0-3,0 0-3,0 0 0,0 0-2,0 0 1,0 0-4,0 0 1,0 0-1,0 0 1,0 0 2,0 0 1,0 0 1,0 0 0,0 0 1,0 0 1,0 0 0,0 0-1,0 0 1,0 0-1,0 0 2,0 0-1,0 0-2,0 0 0,0-2-2,0 2 1,0-3-2,0 2 1,0 1 1,0 0-5,0 0-2,0 0 0,0 0 1,0 0 0,0 0-1,0 0-1,0 0 1,0 0-2,0 0-1,0 0 3,0-3 1,0 3 0,0-1 2,0 1 0,0-3 2,0 2 1,0 1 1,0-3-1,0 3 3,3-2 0,0 0-2,-2-1-1,2 0-2,2 1 1,-1-3-1,0 4 0,-1-1 1,-2 2-1,1-1-1,-1 1 1,-1 0 2,7-2 2,-1 1 1,-2-1-1,0-1 1,1 3-2,-2 0-3,-2 0-2,3 0 1,-1 0 1,-1 0-1,-1 0-2,3 5 2,-1 3-1,0 2 2,1 0 1,-1 1 2,2 2 3,-1-4 0,1 0-1,-2 2 1,0-3 0,-2-2-2,2 1 4,-3-3 1,0-4 3,2 1-1,-1-1 0,1-1 2,-1-2 0,1-5-2,4-3 3,-2-6-2,2-1-4,0-3-6,4 1-3,0 1 0,0 1-1,0 4-4,-2 1-1,-2 4-6,1 2-6,-3 2 0,-1 2 1,0 0 2,4 1 0,0 2 0,-1 0 2,1 0 2,0 0 2,-3 0 6,2 0 5,-2 2 1,1-1 0,-1 4 0,-1 1 3,-1 2 1,1 4 2,-3 0 3,0 5 2,0 4 5,0 4 4,0 3-1,0 2 2,0-1 0,1 2-2,-1-3 1,0-2 0,2-2-2,-1-4-4,-1-6-23,2-2-54,-1-2-116,10-8-205,-8 0-331,6-5 0,-2-8 0,9-3 0</inkml:trace>
  <inkml:trace contextRef="#ctx0" brushRef="#br0" timeOffset="280922.7367">18810 4832 1839,'0'0'48,"0"0"10,-3 1 22,3 7 7,-3 6 6,3 10 2,0 7 0,3 6 3,-3 0-4,3-1-61,1-7-29,2-7-88,4-10-92,11-6-296,-14-3 0,3-3 0,0-3 0</inkml:trace>
  <inkml:trace contextRef="#ctx0" brushRef="#br0" timeOffset="281381.5103">18942 4825 1046,'0'0'118,"3"4"34,2 5 24,0 8 14,0 3 8,1 8 2,-3 1 4,-1 3 6,-1-3 7,-1-5-81,0-4-27,0-3-25,0-8 4,2-4-3,-2-3-4,0-6-2,0-11-5,0-2-3,-2-14-7,1-5-2,1-1-3,1 3-6,7 2-27,5 9-13,9 7-2,6 3 3,6 5-2,0 5-3,-3 2 0,-5 1-3,0 5-2,-7 2-3,-3 5 0,-2 2 7,-4 3 4,-4 7 0,-2 0 3,-4 3 3,0-1 0,-3 2-3,2-1-51,1-1-148,-2-12-564,2 12 0,-1-11 0</inkml:trace>
  <inkml:trace contextRef="#ctx0" brushRef="#br0" timeOffset="282128.8694">18574 5511 2039,'0'3'73,"0"3"22,0 8 8,0 4 3,0 10 2,0 5 0,0 3 0,0-5 4,3-2 9,-3-7-1,0-6 1,0-8-11,0-7-7,0-2-1,0-12 0,0-8 0,0-8-2,0-10-6,6-5-12,6-1-31,1 6-40,5 8-12,1 8 0,-2 11-3,-1 6 0,2 6 3,-2 3 0,1 9 4,-4 4 7,-1 2 6,-4 3-1,-4-2 3,-1-4 7,-3-5 23,0-2 39,2-5 12,0-3 1,3-4 0,4-8-8,2-8-6,8-1-11,5-4-5,2 1-7,-2 8-31,2 6-47,-8 6-12,-6 5-3,-6 6-4,-3 6-8,1 3-28,2 8-33,-1 4-66,3-2-74,3 5-84,29-10-460,-33 4 0,-1 0 0,-10-6 0</inkml:trace>
  <inkml:trace contextRef="#ctx0" brushRef="#br0" timeOffset="283298.5559">10672 10225 2411,'0'0'59,"0"0"11,0 0 17,0 0 13,0 2 11,0-2 7,0 1 0,0-1 1,0 0 0,0 0-40,0 0-47,0 0-39,0 0-116,0-6-176,-4 3-299,-1-4 0,-6-6 0,-4-12 0</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3:15:00.071"/>
    </inkml:context>
    <inkml:brush xml:id="br0">
      <inkml:brushProperty name="width" value="0.05292" units="cm"/>
      <inkml:brushProperty name="height" value="0.05292" units="cm"/>
      <inkml:brushProperty name="color" value="#FF0000"/>
    </inkml:brush>
  </inkml:definitions>
  <inkml:trace contextRef="#ctx0" brushRef="#br0">11710 7618 636,'2'0'71,"-2"0"19,4 3 15,4 1 5,4 2 1,3-1-16,1-1-42,-2-1-25,4 0-51,-8-4-232,-6 6 0,5-1 0,-2-1 0</inkml:trace>
  <inkml:trace contextRef="#ctx0" brushRef="#br0" timeOffset="905.2829">11533 8911 1722,'0'2'86,"0"0"28,0 1 33,0 0 24,0-3 16,0 3 12,0-2 8,0-1 14,0 0 10,3 5-58,3-3-19,4 2-28,4 2-29,7 1-21,2-4-12,7-2-11,4 0-12,-3-2-31,3-2-37,-9 0-22,-8 0-22,-4-1-40,-8 2-83,-1-1-123,-2-8-345,-1 7 0,-1 2 0</inkml:trace>
  <inkml:trace contextRef="#ctx0" brushRef="#br0" timeOffset="1167.9805">11762 8833 1535,'-2'5'167,"-1"6"16,0 9 6,-6 10 3,0 7 2,-3 9-2,-4 0-3,0 0-4,4-9 0,2-10-104,4-8-59,6-9-52,-2-8-76,2-8-117,0-12-368,-1 1 0,-1-6 0</inkml:trace>
  <inkml:trace contextRef="#ctx0" brushRef="#br0" timeOffset="1396.077">11621 8940 2617,'0'0'112,"0"0"35,0 0 42,3 2 22,7 0 9,6-2 2,11 3 0,9-3-3,8 0-28,-1 0-127,-3-3-131,-3 1-268,-11-1-467,-8 0 0,-3-1 0,0 0 0</inkml:trace>
  <inkml:trace contextRef="#ctx0" brushRef="#br0" timeOffset="2205.4127">12828 10210 1837,'-6'0'133,"-1"0"27,-2 0 18,-5 3 8,4 1 6,3 1 8,1 0 6,5-4 10,1 1 18,0-1-71,0-1-12,0 0-6,0 0-3,1 0 20,5 0 16,8-1 2,9-4-3,10-3-8,12-6-17,-1-5-26,4-4-26,-5 0-40,-6 5-57,-10 4-72,-9 4-69,-9 6-57,-5 2-85,-1 2-183,-3-29-398,0 25 0,0 2 0</inkml:trace>
  <inkml:trace contextRef="#ctx0" brushRef="#br0" timeOffset="2482.9552">13062 10029 1917,'0'11'110,"0"4"15,-6 8 8,-1 10 2,-6 3 2,-1 2-1,1-1-1,1-2-6,3-7-7,3-8-97,2-6-57,4-9-147,4-9-130,-8 1-207,0-5 0,1-7 0,-1-5 0</inkml:trace>
  <inkml:trace contextRef="#ctx0" brushRef="#br0" timeOffset="2662.8706">12917 10166 2420,'0'4'107,"0"0"14,0 0 11,3 3 8,4-4 2,9-1-28,6 1-102,16-10-225,1 5-382,0-4 0,2-4 0</inkml:trace>
  <inkml:trace contextRef="#ctx0" brushRef="#br0" timeOffset="3878.8892">15136 9983 1112,'0'0'153,"2"0"28,-2 3 24,0-3 11,0-3 5,0 3 2,0 0 0,0 0 2,0 0 2,0 3-106,0 5-20,-3-1-13,-1 6-2,-5 5 6,-2 0 16,-8 4 14,-7 7 14,-7 0 11,-2 1 2,-2 0-8,3-1-16,7-3-12,8-6-24,8-5-15,7-4-29,4-5-42,0-2-56,0-2-42,0-2-74,3 0-125,3-6-125,0-10-320,-1 6 0,3-4 0,-5-7 0</inkml:trace>
  <inkml:trace contextRef="#ctx0" brushRef="#br0" timeOffset="4182.0157">14878 10098 1938,'0'0'135,"-2"0"42,1 0 15,1 1 15,0-1 20,0 2 25,1 4 16,5 2 6,5 5 4,2 0-110,14 0-19,7 3-41,2-5-31,4 1-49,-4-6-53,-4 0-63,-8-1-59,-7-2-70,-10-2-87,2-1-132,-7 0-216,-1-1 0,-2-2 0,-1-2 0</inkml:trace>
  <inkml:trace contextRef="#ctx0" brushRef="#br0" timeOffset="4419.4394">15095 10101 1472,'-3'0'122,"0"6"30,-7 5 22,-1 3 8,-5 4 3,2 8 0,-6 3-26,-3 0-37,2 0-64,-2-7-186,4-13-408,1 8 0,4-4 0,5-6 0</inkml:trace>
  <inkml:trace contextRef="#ctx0" brushRef="#br0" timeOffset="15483.0068">11995 8768 1149,'0'-3'38,"0"1"19,-3-3 15,3 1 12,0 1 18,-3-2 18,-1 2 18,1 0 15,0 1 4,-2-1-8,2 3-5,-2-1-7,2-2-10,-3 3-9,1-5-7,-3 1-11,0 2-8,-4-3-10,2 1-4,-6-1-7,-2 1-15,-2-1-10,1 1-3,-3 1 0,0-2-7,0 2-8,2 0-9,1 0-3,1 0-1,1-1 2,1 1-3,-2 2-1,7 0-3,-5 1-3,0 0-1,-3 2-1,-1 3 0,-9 3-1,2 3 0,-1 1-1,-1-2 0,4 0-1,1 0 2,9-1-1,0 1 1,3 0 0,-2 1-1,4 0 4,-3 5 0,0 2 3,1 0 1,-3 2 5,1 0 0,-1 1 0,2-2-1,0 1 15,3-3-2,4-1-1,2 0 0,0 0 1,3 1 1,1 5 0,-2 2 1,-2 2 4,-3 5 2,-2-2-13,-1-2 1,2 0-4,5-6-3,0-1 0,3-3-1,1 0-1,-1-5-1,0-1-2,2 1 2,1 1 4,1-3 3,0 2 3,2-2 4,1 2-2,-1-2 1,4 0-3,1-1 0,1 0 4,6-3 0,6 2 3,0 3 0,7-4 4,2 1 1,-1-1 8,0-2 2,-5 0 3,-4-2 4,2 0 1,-2-3-5,-3 0-6,6 1-5,0-2-3,0-1-1,-1 0-10,1-1-3,-6-4-3,0 3-6,-3-2-5,-2-1 1,0 0-3,-3-4 3,1-3-1,-1-5-4,1-5 4,0-2 0,4-6 1,2 1-3,2-4 1,1 3 1,-5-1-1,1 2-1,-10 3-1,-4-1 4,-2 3-2,-7-5-1,-2 3-3,-6-1 5,2 2-3,-6 5 2,8 7 2,0 4-1,0 1 1,-1 5-2,-1 0-1,-2 1 1,2 1 0,-4 0 0,5 1-1,0 0 1,3 0-4,0 0 0,5 2-5,-1 0 2,3 0-1,0 0-2,0 0 4,0 0 0,0 0 1,-2 0-2,1 0 2,-1 0 1,2 0 0,0 0 2,0 0 0,0 0 2,0 0-4,0 0 1,0 0-2,0 0 3,0 0 0,0 0 2,0 0 1,0 0 1,0 0 1,0 0-5,0 0 0,0 0 2,0 0-3,-1 0 3,1 0-5,0 0 1,-3 0 0,3 0-4,0 0 1,0 0 3,0 0-1,0 0-2,0 0 3,0 0-5,0 0 5,0 0-4,0 0 0,0 0 1,0 0-1,0 0-2,0 0-5,0 0-30,0 0-38,0 0-58,0 0-60,0 0-122,11-4-181,-8 4-333,0 0 0,5 0 0,1-4 0</inkml:trace>
  <inkml:trace contextRef="#ctx0" brushRef="#br0" timeOffset="16809.0461">26754 4132 1538,'-3'0'35,"-5"0"13,-4 0 9,-6 5 14,-6 3 13,-4 5 12,-2 6 16,-3 4 15,-5 12 17,-1 2-18,-5 8 8,0 1 10,1 4 10,7 1 2,10 1-1,11-1 3,15 1-5,12-8-11,14-4-10,8-4-4,8-7-12,5-7-21,4-3-15,-1-10-13,-6-6-10,-8 0-12,-8-6-11,-7-4-1,-12-3-4,-4-2-6,-7-8-3,-7-3 1,-12-1-5,-3-1-6,-9 8-8,-5 2-10,-2 9-19,1 3-24,4 3-30,11 2-40,10-1-97,8-1-112,22 0-411,-8 1 0,9-1 0,13 0 0</inkml:trace>
  <inkml:trace contextRef="#ctx0" brushRef="#br0" timeOffset="17044.8446">27001 4693 844,'6'14'116,"-2"5"12,1 8 18,-1 3 23,-8 2 12,-7 2 7,-10 3 3,-6 1-2,-6 2 3,1-5-88,5-7-56,11-6-95,35-14-442,-17-4 0,4-9 0,10-17 0</inkml:trace>
  <inkml:trace contextRef="#ctx0" brushRef="#br0" timeOffset="17516.6051">27315 4205 1933,'-1'-1'57,"-1"1"0,1 0 2,-1-2 3,2 0 10,0 4 43,6-2 18,5 3 8,10-1 8,10-2-56,9 2 2,3-2 2,-1 0-2,-7-2-5,-5 4-10,-10 0-43,-5 5-17,-8 4-9,-1 5-7,-1 6-1,-2 3 0,-2 3 0,-1 2 2,0 6 1,0-1 3,-1 5 2,-1-2-3,-1 1 4,0-3-3,2-2-4,1-5-43,0-7-102,13-7-180,-5-6-275,5-6 0,6-6 0,2-5 0</inkml:trace>
  <inkml:trace contextRef="#ctx0" brushRef="#br0" timeOffset="18046.1949">27834 3952 1766,'0'-3'145,"0"-1"-5,2 1 14,1 2 19,3 1 5,9 8 4,5 10-2,7 7 2,3 13 0,-1 10-132,-1 5-13,-5 5 9,-7 3-3,-5 3-6,-8 2 2,-11 3 2,-10-3 3,-9-1 5,-6-3 11,-2-10 30,2-6 31,5-11 12,2-6-5,5-8-9,7-5-8,4-2-2,-1-4-1,10-3-4,-2-4-9,1 0-23,2 0-28,0-3-12,0 0 3,0 1 2,0-2-1,-1 1-2,-2-2-1,-3-1-2,1-1-5,-1-1-18,0-1-53,0 0-88,3 1-128,0 1-198,-10 2-408,-10 1 0,-13 1 0,-17 4 0</inkml:trace>
  <inkml:trace contextRef="#ctx0" brushRef="#br0" timeOffset="21296.0872">26754 5521 1240,'0'0'63,"0"0"5,0 2 7,0-2 11,0-2 15,-3 6 18,0-1 19,-5 3 13,-2 2 20,-7 7-26,-2 2-3,-8 4-1,-2 5-3,-8 6-8,0 3-14,6 6-13,5 0 0,11 2 11,10-2-3,4 3-8,7-1-4,3-4 0,5 0-1,5-5 2,7-5-4,2-4 2,3-7-16,2-8-24,1-6-15,-2-4-13,-2-7-5,-1-7-3,-8-1-6,-6-6 1,-8 0-2,-7 1-6,-12 3-3,-9 4-11,-6 6-37,-7 3-30,-3 3-42,0 2-40,7 2-45,9-2-71,7-1-58,11 0-100,3 3-143,7-3 0,11 0 0,5 0 0</inkml:trace>
  <inkml:trace contextRef="#ctx0" brushRef="#br0" timeOffset="21509.0888">27011 6004 1069,'0'10'84,"-1"4"11,-8 5 7,-6 8 9,-8-2 4,-10 4 3,-2 0 0,5-5-4,9-3-53,14-12-185,4 0-248,6-5 0,6-8 0,7-9 0</inkml:trace>
  <inkml:trace contextRef="#ctx0" brushRef="#br0" timeOffset="21988.8435">27500 5655 1855,'-22'-3'67,"-11"2"10,-10 1 10,-9 5 5,4 8 7,4 6 6,12 6-1,10 3 4,14 1 1,8 0-39,11-6-13,15 0-2,10-6-7,9 0 1,9-3-7,2-2-4,-2 3 1,-9-1-3,-12 1 0,-15 4-3,-9 0 5,-11 3-3,-11 2 0,-11 1-3,-6-1 6,-8-3 6,-2-4 15,-1-9 9,8-4 3,7-9-2,8-11-12,9-8-5,6-8-5,12-8-2,14-6-11,13 3-36,8 0-55,8 5-83,8 1-147,-4-9-401,-6 20 0,-4 2 0,-9 0 0</inkml:trace>
  <inkml:trace contextRef="#ctx0" brushRef="#br0" timeOffset="22642.5675">27926 5404 1868,'0'-2'72,"0"2"10,0-2 22,9 6 19,2 3 12,2 11 4,10 12 6,5 9 13,-5 12 5,0 5-60,-7 2 13,-8 0 5,-8-3-14,-8-3-15,-11-1-10,-7-4-2,-1-1-6,-7-6-8,5-5-6,6-6-10,2-6-12,5-6-13,4-6-9,5-3-1,1-4-5,2-1 1,4 0 0,0-3-2,0 2-2,0-2-1,0 0 2,0 2-1,0-2 2,0 0 2,-1 0 3,1 0 3,0 0 1,0 0 2,0 0 4,0 0 1,0 0 2,0 0 7,0 0-2,0 0 0,0 0-3,0 0-3,0 0-1,0 0-5,0 0-2,0 0-1,0 0-2,0 0-8,0 0-3,0 0-4,0 0-3,0 0-5,0 0-11,0 0-26,0 0-48,0 0-72,0 0-93,38-2-529,-39 0 0,-6 2 0,-7 0 0</inkml:trace>
  <inkml:trace contextRef="#ctx0" brushRef="#br0" timeOffset="25225.5611">15251 9827 835,'-1'-2'69,"-1"2"13,1-2 2,-2 1 2,-2-2 8,3 2 15,-1 0 16,-1-1 18,4 1 20,-3 1-25,1 0 6,-3 0-6,0-1 0,-3-1 0,-2 1-2,-4-2-4,4 0-8,-4 0-14,-2 0-18,1-2-24,-2 1-24,-2 0-2,-2 4-1,1-4-3,0 4-3,1 0-7,-1 0-6,4 0-2,-6 0 0,3 0 0,-2 4 3,-2 0-2,-4 5 1,-1-1 6,-4 4 3,2 0 1,0-2-1,3 1-3,3 2 2,3-1-3,6 2-2,4-2 3,4 1-4,2 3-7,2-1-3,0 7-5,-2 0 1,2 3 2,-4 3-2,3-2 1,-4 1 3,3 1 1,4-3 2,1 2 5,0 0 14,3 0 14,3 2 3,0 0 2,4 3 1,-1-1 1,4 2 0,2 1 4,-2-3 4,5 0 2,-1-1-13,-1-6-10,4 1-3,-3-5-6,-1-2 1,1-1-2,1-1-3,1-3-2,5-1-6,3-2-7,4-3-2,2-3-1,-5-1-3,-1-3 0,-1 0-2,-2-2 2,-1-3 1,2-3-6,4-5-2,-1-5 0,2-4 3,2 1-3,-2-4 2,0 4-1,-1-4 0,-4 4-5,-1-1 1,-1-3 2,-2 0 0,-3 0 0,-4-4-2,-3 0 4,-1 0-4,-7-5 1,-2 2-1,1 1 7,-4 0-2,-1 1-2,-1 4 0,-3 2 2,-3-4 3,-4 5-4,3-4 6,-1 0-2,-2-2 3,0 1 7,2 3 1,-1 3 6,2 4 7,2 4 1,-1 5-4,1 2 3,-4 2-2,0 5 0,-1-2-2,1 2-12,2 0 0,4 0-6,-2 0-6,6 0-2,-3 0 1,-2 0-3,1 0 1,0 0-1,-3 0-1,6 0 6,-1 0-4,4 0-2,-2 0-5,3 0-28,0 0-54,-2 0-54,2 2-101,2-2-163,-2 5-485,0-3 0,0-1 0</inkml:trace>
  <inkml:trace contextRef="#ctx0" brushRef="#br0" timeOffset="34308.2927">26322 5591 620,'3'-3'92,"-3"3"19,3-2 10,-3 0-1,0 2-7,0 0 6,0 0 11,0 0 16,0 4 18,-3 3-37,-3 7 6,-6 6 6,-9 12 12,-8 6 12,-1 7 8,-1 5 2,2 6-6,8 2-7,9 2-6,7 1-21,10-1-29,7 1-23,14 0-23,2-4-8,8-3 0,5-4-14,-5-6-67,-1-10-140,-7-9-145,-7-14-337,-9-5 0,-1-9 0,-1-10 0</inkml:trace>
  <inkml:trace contextRef="#ctx0" brushRef="#br0" timeOffset="35138.6262">26119 4167 671,'-11'13'76,"-5"7"21,-8 8 17,-8 8 14,3 4 24,2 8 14,0 3 6,5 7 6,10 5 2,7 1-51,4 2-28,8 0-27,9-4-31,9-6-41,7-2-73,8-14-77,10-8-264,-8-5 0,-11-4 0,-4-13 0</inkml:trace>
  <inkml:trace contextRef="#ctx0" brushRef="#br0" timeOffset="48753.7083">13313 10053 1448,'0'-3'91,"0"3"18,0-1 17,0-2 16,-4 0 15,0-2 26,0 0 18,-5-2 10,1 0 15,-2-1-49,-2-2-19,-2-1-10,4-1-11,-3 2-9,-1 0-14,0 3-17,-6-2-6,0 3-7,-7-4-13,0 3-13,-4-4-10,-2 1-8,0 2-2,0 1-6,0 2-6,3 3-7,3 2-13,-5 0-1,3 2-2,3 3-1,-2 2 0,-5 5 0,6 1-3,-3 4-2,-1 5 3,-2 4 0,5 0 0,-2 6-1,6-1 0,3 1 0,7-1 0,4 1 2,5 0 1,4 0 7,5 2 6,5-2 7,6 2 3,8 0 4,4 1 3,3-3 4,5 0 7,5 0 2,4-1 2,3-2 1,1 0-2,0-1-5,-2-8 9,-5-5 7,-5-6 3,-1-6-1,-4-9-3,1-8-3,-1-5-2,1-5-3,3-6-4,-5 0-4,-2 0-10,-8 2-10,-3-1-7,-8 4-1,-8 0-4,1 0 0,-5 0-6,-3 1-8,-3 0 2,-2 1-7,-2 4-3,2 1-5,-1 4-9,1 3-8,5 2-8,-1 4-8,4 1-5,0 3-2,1-1-10,1 2 2,-1-3-3,-1 3 3,2 0 7,1 0 8,-3 0 7,3 0 3,-3 3-4,3-3-4,-3 3-7,3 0-14,0-2-12,0 2-24,0 1-50,0-1-78,0-1-72,0-1-105,3-7-207,-3 9 0,3-1 0,1-1 0</inkml:trace>
  <inkml:trace contextRef="#ctx0" brushRef="#br0" timeOffset="49782.2845">26796 6895 1440,'-12'0'43,"-2"2"14,-8 2 23,-7 2 17,1 6 12,-4 5 8,1 3 4,2 6 11,-1 7 7,6 3-26,3 6-9,4 5-10,5-1-20,7 3-16,13-5-12,13-2-19,11-3-48,10-8-73,9-7-80,-1-12-82,1-8-205,-2-4 0,-3-11 0,-4-10 0</inkml:trace>
  <inkml:trace contextRef="#ctx0" brushRef="#br0" timeOffset="50174.7409">26921 7008 1823,'-3'0'131,"1"0"32,1 0 23,-1 0 13,7 0 9,7-1 7,11 1 4,7 0 3,12-2 3,7 2-95,2 0-34,-5 0-33,-10 0-34,-12 0-16,-12 0-11,-8 0-6,-4 0-2,0 6 0,0 2-2,0 10 1,0 10-1,-4 10 5,1 5 13,0 3 4,-3 0 0,0 2 1,-2-7-4,1-4-22,1-6-66,5-6-125,11-16-529,-10-1 0,10-8 0,6-4 0</inkml:trace>
  <inkml:trace contextRef="#ctx0" brushRef="#br0" timeOffset="50386.8517">27488 7357 1328,'0'9'90,"-4"3"6,-5 6 0,-5 3 3,-10 4-1,-6-1 1,0 3-25,-2-5-50,5-6-115,6-7-291,12-1 0,3-8 0,6-9 0</inkml:trace>
  <inkml:trace contextRef="#ctx0" brushRef="#br0" timeOffset="50790.1989">28042 6844 2090,'-16'2'143,"-13"7"22,-9 9 11,-17 10 7,-1 11 3,-5 12 2,7 8 4,11-1 3,16-1 0,18-1-107,15-10-32,18-10-19,9-6-11,12-9-5,5-9-2,3-7-3,-4-5-7,-8-5-6,-8-5-10,-15-4-16,-11 0-13,-5-7-6,-7 4-5,-8 1-16,-4 2-65,-1 4-176,-6-4-363,-3 10 0,3 1 0,9 3 0</inkml:trace>
  <inkml:trace contextRef="#ctx0" brushRef="#br0" timeOffset="51180.3744">28311 6547 1966,'3'0'115,"2"0"33,7 2 26,6 2 14,8 6 10,4 10 5,1 8 6,4 14 6,0 8 10,-2 9-79,-5 7-15,-8 8-23,-11 6-13,-11-1-10,-15 3-7,-14-4-4,-5-3-6,-6-7-3,-3-8-12,3-13-11,7-11-24,5-14-62,6-6-96,10-12-146,7-10-540,1 3 0,-2-1 0,-1-1 0</inkml:trace>
  <inkml:trace contextRef="#ctx0" brushRef="#br0" timeOffset="55118.4081">12812 8867 717,'0'-2'65,"0"2"21,0 0 18,0 0 8,0 0 6,0 0 5,0 0 1,0 0 2,0 0 1,0 0-37,0 0-22,0 0-16,0 0-10,3 0-1,0 0 3,0 0 9,6 0 16,4 4 11,2 2 4,7 5 0,2 4-3,-1-1-4,1 3-8,-2-2-8,-4-1-7,-3-1-15,-2-3-19,-5-4-20,-2 0-22,0-2-34,-3-4-53,-2 0-102,-1-5-271,0 3 0,-1-1 0,-1 1 0</inkml:trace>
  <inkml:trace contextRef="#ctx0" brushRef="#br0" timeOffset="55454.7493">12997 8850 988,'0'0'29,"0"-1"8,0 1 9,-3 0 10,0 1 17,0 6 15,-3 1 17,-3 5 9,1 5 6,-1 4-26,-1-2 1,-2 3-8,1-2-13,1-3-37,2-4-72,3-4-102,4-6-237,1 0 0,0-4 0,0-1 0</inkml:trace>
  <inkml:trace contextRef="#ctx0" brushRef="#br0" timeOffset="55697.9441">12890 8921 1208,'0'0'91,"0"0"11,3 3 3,3-3 3,3-3-12,6 3-36,3 0-64,2-3-74,1-2-259,-6 3 0,-2-1 0,-5 1 0</inkml:trace>
  <inkml:trace contextRef="#ctx0" brushRef="#br0" timeOffset="58388.5066">27028 7972 1737,'-3'0'51,"-5"0"4,-1 0 3,-3 2 6,0-2 4,3 3 5,0-3 11,6 6 17,-3 1 19,0-1-21,-2 4 11,-5 6 5,-5 2 4,-8 3 4,-4 2 6,-6 6 6,3 2 1,3 2-11,12 4-11,9 0-16,5 2-15,12 0-4,6 0-5,8-1-12,2-4-10,5-2-10,1-8-10,-5-5-5,0-6-8,-4-10-6,-2-3-4,-2-6-7,-5-4-1,-7-4-3,-1-2-5,-7-2-4,-9 0-1,-6 1-7,-6 5-9,-8 4-20,-4 3-32,3 5-44,8 0-68,7 0-77,10 0-124,5 4-211,9-1 0,6 0 0,8-2 0</inkml:trace>
  <inkml:trace contextRef="#ctx0" brushRef="#br0" timeOffset="58616.6163">27186 8378 1377,'3'5'63,"1"2"10,-1 7 10,-1 3 7,-7 5 5,-6 5 3,-8 2-1,-5 0-3,-6 1-22,5-3-92,6-9-88,11-7-294,3-5 0,5-4 0,3-11 0</inkml:trace>
  <inkml:trace contextRef="#ctx0" brushRef="#br0" timeOffset="59006.8454">27467 8099 2014,'0'0'82,"0"0"29,5 2 12,4-1 7,4 1 4,6 1 5,3 0 6,2-3 5,-2 0 0,-2 0-44,-6 1-41,-5 3-26,-6 3-11,-2 4-6,-1 7-3,0 3-4,0 6-6,0 6-5,0 3-1,0 2 1,0 0-3,0 0-12,0-3-41,0-8-100,0-4-158,0-5-283,0-8 0,0-9 0,5-2 0</inkml:trace>
  <inkml:trace contextRef="#ctx0" brushRef="#br0" timeOffset="59276.6558">27822 7813 1576,'5'7'142,"10"9"18,3 8 5,9 13 1,3 6 0,3 13 0,-7 3 2,-5-1 2,-6 1 1,-9-3-111,-14-2-50,-14-1-76,-7-3-103,-14-9-408,-13 6 0,-4-6 0</inkml:trace>
  <inkml:trace contextRef="#ctx0" brushRef="#br0" timeOffset="59615.0108">26480 7897 1635,'-18'22'68,"-8"10"8,-5 16 4,-1 14 2,13 6 1,10 2-1,9 3-13,10-3-34,11-6-31,6-9-103,3-10-68,5-13-56,-8-9-122,-3-7 0,-10-3 0</inkml:trace>
  <inkml:trace contextRef="#ctx0" brushRef="#br0" timeOffset="67546.8204">11560 7645 1431,'0'-5'31,"0"1"2,0-1 5,-4-1 8,4 2 9,0 1 5,0 0 6,0 3 15,-3-1 22,3 1-9,0 0 3,0 0 9,0 0 7,0 1 2,3 2 0,-3 3 5,10 2-5,0 3-13,10-1-22,5 2-15,7 0-6,4-1-11,5 0-11,4-4-12,-1-5-24,-4 0-43,-7-1-62,-7-4-67,-10 1-84,-4-9-277,-9 8 0,-3-3 0,-8-5 0</inkml:trace>
  <inkml:trace contextRef="#ctx0" brushRef="#br0" timeOffset="67752.2695">11813 7558 1096,'-4'0'81,"1"0"20,-3 2 29,-7 5 23,1 1 6,-9 9 3,-5 6 0,-2 8-1,-2 1-10,-3 3-107,2-2-78,10-6-148,2-1-254,6-5 0,2-5 0,8-7 0</inkml:trace>
  <inkml:trace contextRef="#ctx0" brushRef="#br0" timeOffset="68754.0673">11197 7560 268,'0'-2'33,"0"1"19,0 0 31,0 1 43,0-2 23,1 5 14,3 0 22,-1 2 23,3 5 16,4 1-3,2 3-3,-1 3-10,4 1-28,-2-3-40,2 2-16,-1-2 12,1-5 1,3-6-6,3-4 1,8-13-1,10-13 5,10-10 5,8-13 9,8-12 0,3-5-6,0-1-28,-8 2-23,-4 8-16,-11 8-15,-12 14-20,-9 9-30,-11 12-26,-2 8-26,-5 3-20,-3 2-22,-2 2-31,2-1-32,-3 0-49,0 2-55,0-2-40,4 1-106,-4 2-163,0 0 0,-7 5 0,1 1 0</inkml:trace>
  <inkml:trace contextRef="#ctx0" brushRef="#br0" timeOffset="69632.668">10878 9568 1746,'0'0'40,"2"0"21,-2 4 32,1-1 17,-2 5 25,1 2 14,1 4 21,3 1 21,1 2 18,3 5-22,4 2-4,6 1-15,-6-2-15,9-1-2,3-10-4,1-7 10,8-10-3,14-15-10,9-13-6,12-16-2,4-12-8,2-8-8,-7-2-10,-6 3-14,-13 8-18,-15 11-31,-11 16-40,-11 9-46,-7 12-45,-2 7-35,0 4-47,-2-2-72,2 3-84,1 0-119,-1-11-318,-1 11 0,1 0 0,-2 1 0</inkml:trace>
  <inkml:trace contextRef="#ctx0" brushRef="#br0" timeOffset="70462.021">12210 10808 1423,'0'2'84,"0"0"14,0 3 21,0-1 22,0-1 12,0-1 24,0 4 13,0 2 25,0 6 9,3 4-49,6 2-17,1 2-9,3-1-8,4-4-4,3-7 9,0-4-3,7-6 8,1-13-18,7-11-2,8-8-12,7-9 0,9-13-3,9-4-14,5-5-18,3 2-34,-3 4-50,-11 11-61,-14 11-51,-10 12-62,-19 6-55,-4 8-40,-9 3-62,-3-3-90,12-2-235,-10 5 0,-2-2 0,1-1 0</inkml:trace>
  <inkml:trace contextRef="#ctx0" brushRef="#br0" timeOffset="75428.3497">14113 10101 654,'0'0'123,"0"-2"16,0 1 1,0 1 2,0-2 2,0 2 1,0 0 2,0 0 2,0 0 1,0 0-84,0 0-19,0 0 9,0 0 26,0 2 15,0-1 6,0 1 2,0 3 2,3 0 1,-3-1 0,3-1-8,-3 0-7,0 0-20,4-3-23,-4 1-15,0 2-2,3-1 5,0 0 8,5 4 8,1 0 12,4 4 3,3 2-3,-1 0-1,3 3-6,-1-1-1,-1 1-5,4 2-9,-2 0-12,-2-5-14,4 1-17,-3 0-7,-4-2-3,-2-2-2,-5-2 2,-2-2-5,-4-1-9,0-3-41,3 1-90,-3-5-115,14-8-392,-10 3 0,-4-1 0,2-4 0</inkml:trace>
  <inkml:trace contextRef="#ctx0" brushRef="#br0" timeOffset="75871.1143">14298 10113 1024,'0'0'97,"0"0"19,0 0 22,-3 0 9,3 0-1,-3 0 3,0 2 2,-1 1 2,-3 4 19,-1 3-67,3 2-2,-5 5 1,-5 0-11,3 2-7,-9 0 2,-2 3-6,2 2-19,0-4-43,5-4-117,9-8-156,4 2-284,0-5 0,6-3 0,-3-2 0</inkml:trace>
  <inkml:trace contextRef="#ctx0" brushRef="#br0" timeOffset="79192.2954">26716 9014 340,'-4'-4'-2,"-7"1"29,1-4 70,-1 2 55,5 3 69,3-1 53,3 3 31,0 0 17,-4 0 6,-1 0 9,-4 0 4,-9 5-26,-8 3-63,-11 6-53,-7 8-65,-7 7-51,1 2-31,2 8-17,7 7-6,11 2-4,11 7-3,11 1-4,5 0-6,12-4-8,8-2-19,7-7-33,5-9-47,11-4-93,4-12-168,2-8-288,4-6 0,4-8 0</inkml:trace>
  <inkml:trace contextRef="#ctx0" brushRef="#br0" timeOffset="79729.8639">27152 9176 1681,'-19'0'53,"-11"2"32,-6 6 24,-11 5 17,8 3 12,1 9 0,10-1 3,5 5-1,10-6 1,7 0-31,8-9-19,1 1-28,8-3-21,5 1-14,6-1-12,11 2 0,5 0-1,5-2-1,-5 0-3,-3 0-8,-10-1 1,-8 3-2,-10 3-5,-5 4 5,-10-1 9,-7 2 7,-3-3 7,-6 0 13,-5-5 15,-4-5 20,5-5 7,-1-7-1,5-6 4,5-8-11,8-5-9,5-5-9,6-6-19,12-1-27,12 5-36,11 1-48,8 0-90,10 1-70,7 3-140,-1 2-219,-6 8 0,-4 2 0,-7 3 0</inkml:trace>
  <inkml:trace contextRef="#ctx0" brushRef="#br0" timeOffset="79917.3535">27478 9397 1045,'-6'17'104,"-2"9"17,-10 8 7,-6 9 3,-3-3 4,-4-3-1,3-2-4,7-8-20,8-6-103,8-13-416,4 0 0,4-7 0</inkml:trace>
  <inkml:trace contextRef="#ctx0" brushRef="#br0" timeOffset="80300.7067">27926 9075 1636,'-15'10'158,"-9"10"30,-15 12 18,-9 12 12,-2 10 4,6 4 0,8 5 2,17-8 1,11-6 2,11-12-107,11-6-51,8-12-25,4-10-19,10-8-15,3-6-12,5-8-12,-5-4-27,-7-2-24,-10-4-9,-13 3-7,-6 3 1,-12 11-5,-9 2-28,-9 2-88,-7 2-79,-9 2-271,1 5 0,6-2 0,12-2 0</inkml:trace>
  <inkml:trace contextRef="#ctx0" brushRef="#br0" timeOffset="80690.5843">28197 8832 466,'2'-4'75,"5"2"34,2 8 28,9 6 24,2 13 13,1 13 36,-3 9 21,-4 9 24,-7 5 22,-4 3-27,-8 0-26,-8 1-27,-7-2-26,-4-5-19,-9-3-13,0-6-33,-3-7-22,3-9-32,1-4-42,4-10-61,6-7-85,5-10-102,10-7-105,-2-4-199,5 0 0,1-1 0,-6-2 0</inkml:trace>
  <inkml:trace contextRef="#ctx0" brushRef="#br0" timeOffset="104271.9844">29181 3396 1589,'-1'-4'64,"-1"0"11,2 1 11,0-1 17,0 3 20,0 1 23,0-1 21,-3 1 8,6 0 0,-6 0-46,6-2-18,-6 2 0,3 4-4,0 6-16,0 7-19,0 12-22,-3 15-18,-3 12-2,2 8 4,-4 13 10,2 8 4,5 8-8,-1 15-4,2 11 2,3 9 2,2 13 2,4 11-6,-2 9-1,4 3 0,4 7-4,-3 6 2,-4 9 22,3 1 10,0 11 3,-2 11 16,-2 5 4,3 6 5,-4 9 4,-2 3 1,5-1-8,-1 6-8,4-3-20,4-6-13,-1 3-10,3-7-14,-1-8-6,-2 0 6,-10 1-2,-2-9-1,-3-7 0,-7-2-2,-2-11-3,1-19 2,-5-13-5,0-19-24,1-21-45,3-25-54,1-19-33,4-22-30,1-21-40,-2-13-15,-1-12-25,-3-12-87,-3-13-129,-15-4-155,-12-13 0,-17-13 0,-21-17 0</inkml:trace>
  <inkml:trace contextRef="#ctx0" brushRef="#br0" timeOffset="105163.8992">25085 4250 828,'0'53'91,"0"27"30,0 29 37,3 33 10,0 7 14,2 15 9,4 15 12,-2 17 30,2 10 41,-3 7-36,-3 19 9,-7 11-10,-4 7-36,-4 15 1,-3 3-14,-3 0-6,2 0-8,4-3-24,-4 1-24,-2-3-28,-6-1-34,-6 2-21,-3-12 2,2-12-14,-3-15 1,4-26-6,6-28-5,6-24-16,3-33-66,8-30-62,0-28-129,2-34-172,-1-44-355,1-13 0,2-34 0,1-29 0</inkml:trace>
  <inkml:trace contextRef="#ctx0" brushRef="#br0" timeOffset="106908.5159">29462 4736 249,'4'-2'45,"2"-2"7,3 1 9,0-1 8,3 1 5,3-2 5,1 1 2,4 0 3,4 2-1,13 0-27,12-1-16,16 0-5,22-1-9,21-3-7,26-3 0,23-3 23,17-3 23,19-1 16,16 0 13,6-5 5,6 1 6,5 1 2,-6 3 3,-12 0 0,-10 3-5,-16 4-25,-22-1-26,-19 8-20,-16-2-12,-23 2-12,-16 3-10,-15 0-8,-18 0-3,-17 0-2,-12 0-3,-12 0 2,-6 0 4,-6 0 4,-2 0 0,-2-1 4,1-2 6,0 3 3,-3 0 0,1-2 3,2 2 0,-3 0-2,2 0-8,1 0-4,3 0 0,0 0 0,0 0-4,0 0-1,0 0-2,0 0 2,0 0-1,0 2 3,0-2 1,0 0 4,0 0 0,0 3 0,0-3 4,0 0 1,0 0 2,0 0-2,0 0-1,0 0-8,0 0-2,0 1-17,0-1-61,0 0-78,0 0-195,0 8 0,0-1 0,-3 3 0</inkml:trace>
  <inkml:trace contextRef="#ctx0" brushRef="#br0" timeOffset="234862.1801">29462 12507 2315,'0'2'37,"0"5"20,-4 7 24,3 12 15,1 11 13,0 12 13,-2 13 25,4 9 14,-2 4 7,0 8-17,0-4-12,0-2-19,0-9-23,0-10-15,0-10-11,0-11-13,0-11-21,0-11-11,0-3-11,0-7-31,0-4-45,1 1-76,-1-2-102,17-6-488,-14 6 0,1 0 0,-2-7 0</inkml:trace>
  <inkml:trace contextRef="#ctx0" brushRef="#br0" timeOffset="235398.1208">30284 12557 1516,'-3'-1'107,"-10"1"20,-8 1 6,-9 4 7,-12 2 3,-8 4 5,-3 5-1,2 0 0,3 2 1,10 3-69,10-1-38,9 4-17,12 0-5,4 0-4,6-5 3,14 2-3,8-3 3,11 2 3,14-4 3,4 6 3,2 2 1,-7 0 1,-9-1 4,-12 1 11,-17 1 4,-5-4 3,-20 1 3,-11 2-4,-16 3 1,-18 0-3,-20-2-5,-6-2-4,-2-4-12,9-7-28,18-7-33,20-1-69,24-9-106,22-6-100,21-11-280,21 4 0,17-10 0,18-5 0</inkml:trace>
  <inkml:trace contextRef="#ctx0" brushRef="#br0" timeOffset="236075.9471">30659 12663 1332,'0'-4'66,"-6"4"27,0 0 18,-11 7 20,2 5 20,-12 14 8,0 8 6,3 12 9,6 2 7,9-2-49,5-3-5,10-10-25,7-2-14,10-8-15,10-9-20,10-10-5,7-4-5,3-7-10,-2-12-5,-6-6-5,-4-11-6,-13-10 0,-11-6-2,-11 3 5,-6 6 12,-9 5 2,-6 7-2,-6 13 0,-2 1 1,-1 3 6,9 5 22,6 3 1,5 0-6,11-1-7,4 0-13,11 2-2,10-2 0,10 3 3,9 3-4,0 3-3,-1 5-26,-8 6-3,-11 2 3,-12 11-1,-6 3 0,-8 6-2,1 5 2,3 1 0,7-1 1,14 0 9,11-9 10,7-4 7,6-8 10,8-9 6,0-6 4,-1-8-1,1 0 1,-12-13 2,-13-7-3,-17-6-5,-10-9-7,-17-1-8,-7 2-11,-11 7-14,-10 11-60,-8 6-40,-9 11-83,0 6-153,-4 4-450,-2 12 0,2 4 0,-4 3 0</inkml:trace>
  <inkml:trace contextRef="#ctx0" brushRef="#br0" timeOffset="236561.7343">29315 14108 2053,'0'0'59,"3"4"11,-1 9 12,-1 13 4,1 10 4,-1 11 2,-1 6 2,0-2 2,2-3 0,-2-5-27,0-8-29,0-4-16,0-5-51,0-8-91,7-10-164,-5-2-222,5-6 0,7-12 0,18-4 0</inkml:trace>
  <inkml:trace contextRef="#ctx0" brushRef="#br0" timeOffset="236926.0219">29994 14113 1436,'0'-5'136,"-5"0"10,-2 2 13,-11 1 4,-3 9 4,-14 13-2,-2 6 1,0 3 2,9 8 1,5 0-120,17-5-11,6-4-8,8-2-10,10-4-2,6-5 2,6 2 4,4 3 0,1 1 0,-5 2 0,-11 4 1,-11 3-4,-14 0-1,-12-1-2,-13-1-3,-9-1-12,-9-4-39,-1-4-45,5-10-68,12-8-140,9-15-249,15-4 0,13-8 0,13-6 0</inkml:trace>
  <inkml:trace contextRef="#ctx0" brushRef="#br0" timeOffset="237614.0738">30442 14193 1835,'-21'5'29,"-10"11"6,-9 3 10,-6 10 6,10 5 3,7 0 7,16 1 7,8-5 5,14-2 7,17-8-15,8-5-10,10-5-4,9-8-9,2 0-4,-4-8-2,-8-8-4,-12-1-8,-10-13-4,-15-9-2,-3-9-2,-6-3 3,-3-2 12,-6 4 7,3 7 2,-3 11 4,3 10 8,3 4 1,5 3 0,2 2-3,10 0-5,10-1-1,10 3-11,16-1-7,7 7-1,5 4-3,0 7-10,-13 9 2,-16 5 5,-13 9 11,-10 4 10,-10 3-4,-4 2 0,7-2 5,3-6 9,9-8 20,15-8 17,14-8 9,14-6-5,10-5-10,1-6-4,-1-6 4,-5-10-1,-4-6-2,-10-7-10,-17-6-19,-14 0-14,-12 7-11,-21 2-7,-18 6 2,-18 10-23,-20 7-63,-18 7-59,-4 2-67,-5 2-71,11 2-110,9-9-327,8 4 0,4 2 0,-3-2 0</inkml:trace>
  <inkml:trace contextRef="#ctx0" brushRef="#br0" timeOffset="238243.7555">26444 12513 1870,'0'-2'95,"0"1"12,-1 0 12,-3-1 7,-2 1 9,-8 4 18,-5 6 9,-8 12 6,-8 14 3,-8 18-78,-4 15-16,-2 12-10,6 7-10,13 2-7,16-7-9,21-10-16,20-6-12,23-14-16,11-14-44,17-11-55,6-10-81,10-15-455,-16-4 0,-11-8 0,-13-13 0</inkml:trace>
  <inkml:trace contextRef="#ctx0" brushRef="#br0" timeOffset="238807.3329">26579 11400 1020,'0'0'155,"2"0"6,1 0 14,6 0 7,10 0 11,7 3 6,7 1 1,9 6 1,2 4 3,6 3-108,-1 6-46,-3-3-6,0 3-16,-5 1-14,-5 1-33,-1-2-50,-5-3-79,0-11-389,-17 6 0,-10-5 0,-6-6 0</inkml:trace>
  <inkml:trace contextRef="#ctx0" brushRef="#br0" timeOffset="239035.7641">27041 11304 1220,'0'-3'89,"-3"-1"11,-4 3 4,-1 3 7,-11 11 2,-12 15-1,-9 9 5,-5 9-3,-9 10-3,4 1-124,11-3-73,13-11-96,19-8-200,14-6 0,28-15 0</inkml:trace>
  <inkml:trace contextRef="#ctx0" brushRef="#br0" timeOffset="239501.9308">27782 11448 1276,'-2'0'39,"-1"0"12,-3 3 10,2 4 10,2 0 12,1 6 18,2 1 12,8-1 13,5-8 9,5-1-19,7-4-12,4-6-12,3-2-9,3-7-8,-4 1-13,-5-2-22,-6 3-14,-10 5-8,-7 6-7,-4 12-4,0 6-3,-1 6 0,2 12 2,2 4-1,0 3 0,1-1 7,-1-4 3,1-7 13,-8-1 18,-9-3 7,-14-5 1,-17-2-1,-25 0-2,-18-3-21,-10 0-69,0-9-124,15-10-407,25 2 0,26-6 0,32-13 0</inkml:trace>
  <inkml:trace contextRef="#ctx0" brushRef="#br0" timeOffset="239779.8993">28182 11163 1224,'6'5'61,"3"7"7,3 8 16,8 11 24,8 10 9,7 17 5,4 8 6,3 2 13,-6 3 12,-15-1-39,-12 0-9,-22 1-6,-25-3-59,-16 3-259,-32 8-250,-24-4 0,-1-7 0</inkml:trace>
  <inkml:trace contextRef="#ctx0" brushRef="#br0" timeOffset="241907.8169">26846 12700 1266,'0'0'96,"0"0"19,0 0 16,0-3 21,0 1 22,0 1 18,0-1 10,0 1 6,0-2 3,0 2-76,0 1-16,3-2-14,4-3-16,5 2-21,6-3-20,2 0-17,-2-1-9,-4 0-2,-6 4-1,-4 0 5,-4 2-4,0-1-2,0 2-1,0-1 2,1 1 1,-1 0 3,2 0 2,-2 0 0,1-2-2,2 2-3,-3-2 0,3-1-1,-3 3-1,0 0-2,0 0-2,0 0-4,0 0-5,0 0-3,3 0-5,0 0 4,0 0-3,6 0 1,2 0 1,1 0 0,1 0-1,1 0 0,-1 0 2,1 0 0,-1 0 5,0 0-5,0 0 1,-4 0-1,-3 0 1,-1 0 0,-4 0 4,-1 0 1,0 0 4,0 0 2,0 0 0,0 0 2,0 0 2,0 0 4,0 0 1,2 0 0,1 0-1,1 0 0,2 0-2,0 0-2,3 0-2,2 3-1,-4-1-2,1 3-3,-2 0-4,4 2 3,-1 2-3,5 3-4,-1 2-4,-3 4 2,-3 4-1,-1 2 1,-10 5 1,-5-1-1,-7-2 5,-6 0-2,-2-3 1,-2-7 6,10-7 23,5 0 18,8-8 5,2-1 1,1 0-1,1 0 1,-1-1-2,0 1 4,0-3 0,0 1-5,0-1-20,0 3-21,0-1-3,0 1-2,0 0 0,0 0-1,0 0-1,0 0-5,0 0 0,0 0 0,0 0 0,0 0-4,0 0 1,0 0 0,0 0 0,0 0 0,0 0-1,0 0 1,0 0-6,0 0-4,0 0 2,5 0 10,5 0 4,5 0-3,6 0 4,6 0-1,3 3-1,-3 1 2,-5 2 5,-3 1 6,1 2-3,-7 0-12,-1-1-4,-4 0 4,-5 2-3,-2 1 3,-7 2 2,-4 1 0,-1-3 3,1-2-1,-5 0 3,4-4 7,5 0 2,3-3-3,0 0-2,2-2-1,1 0-2,0 1-2,-2 1-4,1 0 1,-2 3-1,0-1-2,-2 1-1,-1-1 1,1 3 1,-5-2-1,-2 3 3,-6-3 1,-7 6 0,-9-4 2,-8 2 1,-9 1 5,-3-4 14,-2 0 21,3-3 2,7-1 2,8-2 2,8-4-1,9 0 1,7-1-3,8 1-3,2-3-22,2 5-71,2 1-76,0 1-104,-1 2-173,2-15-490,2 21 0,5-4 0,10-2 0</inkml:trace>
  <inkml:trace contextRef="#ctx0" brushRef="#br0" timeOffset="242190.0729">27594 13114 1614,'0'11'72,"0"4"6,-5 9 10,-7 3 6,-6 4 4,-6 0 0,-3-1 1,0-1-1,4-3-2,7-5-113,7-7-162,5-7-268,3 0 0,2-7 0,7-5 0</inkml:trace>
  <inkml:trace contextRef="#ctx0" brushRef="#br0" timeOffset="242643.3933">28310 12521 2071,'-4'-3'105,"-5"3"17,-4-2 19,-5 4 10,-7 4 6,-4 9 0,-7 6 4,-2 8 1,-1 7-1,2 7-85,2 11-19,5 1-14,15 2-18,5 2-7,15-5-1,12-8 2,16-6 0,12-5 1,5-7 0,7-10 1,-4-6 1,-7-6 1,-8-5-3,-16-2-2,-11-6-4,-8-4-2,-9-2-4,-9-4-4,-3 0-2,-8 3-8,-10 4-34,-3 6-66,3 4-113,11 0-476,-10 2 0,15 3 0</inkml:trace>
  <inkml:trace contextRef="#ctx0" brushRef="#br0" timeOffset="242979.2475">28466 12468 1655,'0'-7'71,"0"6"1,0-1 22,0-1 24,0 8 13,2 7 7,4 11 3,5 7 2,10 9 2,10 11-67,13 7 4,1 9 2,-1 1-8,-10 1-10,-19 1-2,-18-2-4,-25-2-2,-28 2-2,-18 1-39,-15 4-122,19-11-543,-18 6 0,13-4 0,18-9 0</inkml:trace>
  <inkml:trace contextRef="#ctx0" brushRef="#br0" timeOffset="243528.1299">26596 14047 1236,'5'-3'78,"-1"-4"27,6-3 33,-2-1 41,-5 1 27,0 4 7,-7 3 1,-6 4 4,-14 9 3,-10 11-51,-13 17-21,-11 17-26,-1 18-31,4 11-40,15 9-29,20 1-13,17-5-14,22-8-28,22-16-28,14-9-57,20-18-147,8-15-326,3-9 0,-7-12 0</inkml:trace>
  <inkml:trace contextRef="#ctx0" brushRef="#br0" timeOffset="244498.3951">27068 14098 950,'0'0'88,"0"0"12,0 0 14,0 0 23,0 0 23,0 0 23,0 0 26,3 0 16,8 0 12,13 0-57,9 0-3,14-2-3,9-3-9,2 3-19,-5 0-24,-11-2-23,-12 0-25,-13 4-11,-11 5-10,-6 2-15,-8 5-10,-3 4-7,1 11-6,-2 6-4,-3 7 2,6 9 0,1 5 2,1 3-6,0 1-2,5-5-2,-1-5-1,3-8-2,0-10-18,0-5-73,0-13-117,3-12-499,6 0 0,6-8 0,11-8 0</inkml:trace>
  <inkml:trace contextRef="#ctx0" brushRef="#br0" timeOffset="244689.8807">27868 14541 1572,'-2'9'61,"-9"8"8,-11 8 2,-14 7 0,-11 3 1,-14 2-10,0 1-32,7-6-86,23-7-334,2-1 0,20-7 0,12-13 0</inkml:trace>
  <inkml:trace contextRef="#ctx0" brushRef="#br0" timeOffset="245225.8745">28463 14004 419,'0'-3'17,"0"3"-13,3-4-92,-3 2 0,0 2 0</inkml:trace>
  <inkml:trace contextRef="#ctx0" brushRef="#br0" timeOffset="247114.1175">28295 14059 698,'-5'0'75,"2"0"34,-3 0 25,3-1 18,3 1 16,0 0 22,0 0 29,0 0 31,0 0 9,0 0-41,9-1-30,7-2-30,11-4-23,13 1-15,13-2-14,4 4-19,0 2-30,-4 7-30,-14 1-10,-13 6 1,-16 2-1,-13 5-4,-11 1 0,-6 0-5,-12 1-1,3-3-2,-7-1 2,9-3-5,6-5 3,10 0-3,5-4-1,6 3 1,0-3-2,5 4 3,3-1 1,6 8-3,6-3 2,6 2 1,-1 3 1,-2-1 0,-5-2 0,-6 2 1,-8-2-1,-1-3-2,-3 1 0,-1-3 1,-1-2-1,-5-3 0,-5 1 1,-12 0-2,-12-1 0,-10-3-5,-6 2-14,-10-1-31,2-3-38,9 0-42,10 0-73,17-7-408,17 5 0,7 2 0,10-7 0</inkml:trace>
  <inkml:trace contextRef="#ctx0" brushRef="#br0" timeOffset="248038.0826">28707 13771 1503,'0'-1'71,"0"1"-2,0-1 8,3 1 15,-3 0 16,8 4 9,1 6 14,4 9 14,6 6 11,3 11-45,2 7 3,6 8 14,0 1 2,-3 6-10,-4 8-5,-11 1-4,-6 3-5,-12 0-6,-12-2-10,-9-6-10,-6-2-16,-8-6-11,3-5-8,5-13-4,6-5-3,8-9 11,8-7 13,6-7-2,2-4-2,3-3 0,-2 0 0,0-1-1,1 0 3,-1 0-1,1 0-6,2 0-18,-1 0-20,0-1-7,0 0 2,0-1-3,0-2 1,0 1 0,0 0-3,0 0-1,0 3 0,0-3 0,0 3 0,0 0 0,0-2-2,0 0 1,0 2-2,0 0 0,0-2 0,0-1 0,0 1-1,0-3 0,0 5-1,0-2 0,0 2-1,0-2-3,0 2-6,0 0-2,0 0-4,0 0-1,0 0-4,0 0-8,0 0-16,0 0-12,0 0-5,0 0-3,0 0 4,0 0 0,0 0-1,0 0 0,0 0 2,0 0 5,0 0 14,0 0 6,0 0 6,0 0 5,0 0-2,0 0-9,0 0-38,0 0-62,0 0-99,2-7-105,-1 6-242,-1-1 0,-3 0 0,-6 2 0</inkml:trace>
  <inkml:trace contextRef="#ctx0" brushRef="#br0" timeOffset="254201.7734">28743 1601 79,'0'0'45,"0"0"25,0 0 14,0-3 9,0 1 13,0-1 14,3 3 14,-3-1 21,0 1 14,0 0-2,0 0-27,0 0-22,0 0-8,0 0-6,2 0-10,-2 0-13,0 0-15,1 0-24,-1 0-18,0 0-13,0 0-5,0 0 1,0 1 6,0 2 7,0 2 4,0 0 2,0 4 5,0 1 10,2 2 10,0 2 9,1 2 1,0 2 7,1-1 6,-1 2 7,-2-6 7,-1 1 7,0-6-1,0 0-4,0-2-4,0-2-3,0 0-3,0 0-9,0-1-15,0-1-16,0 3-12,0-3-5,0 1-2,0 2 0,0-2 5,0 0 4,0-1 5,0-1 2,0 1 0,0 1-2,0-1-1,0-1-2,0 0-2,0 0 0,0 1-7,0 1-6,0-3-2,0 4-4,0-3-2,0-1-1,0 2 1,0-1-1,0 0 1,0-1-3,0 0 0,0 0-1,0 0-2,0 0 0,0 0 1,0 3 0,0-2-1,0 2-1,0 0-1,2-1 0,-2-2 1,0 0 2,0 0-1,0 0 3,0 0-2,0 0 1,1 0 0,-1 0 3,0 0-1,0 0 3,2 0 1,-2 0 0,0 0 1,0 0-1,0 0 0,0 0-1,0 0-1,0 0-4,0 0-3,0 0 0,0 0-2,0 1-2,0 1-1,3 1-2,-3-1 3,3 3 3,-3 2 0,0 3 4,0 6 7,0 3-2,0 4 2,0-1 1,3 4-1,0-7 7,2-4 8,2-2 10,2-7 6,6-4 1,2-4-1,7-2 4,4-6-1,5-5-1,-1-3-2,1-8-4,3-5-13,-4-2-13,0-6-8,-5 2 0,-5 3-4,-8 8-2,-4 4 1,-7 8-4,-3 6-2,0 3-3,0 3 4,0 2-1,0 2 4,0 5-3,0 8 1,3 11-1,3 9 4,0 13 6,2 8 3,2 4 4,-2 6 4,-2-1 5,0-5 8,0 1 8,-3-6 7,-2-6 5,-1-6 1,2-2 7,-5-9 6,-6-3 6,0-7 9,-12-3 1,-9-7-4,-8-2-4,-9-3-8,-10-2-4,-3-3-7,-2 1-10,8-3-6,8 2-4,11-2-14,14 0-18,6-2-34,7 2-57,8 0-69,0 0-93,0-3-102,9 0-110,6-3-386,4 1 0,6 1 0,2-4 0</inkml:trace>
  <inkml:trace contextRef="#ctx0" brushRef="#br0" timeOffset="255146.0838">30678 1540 1059,'2'-5'108,"-1"2"25,-1-1 23,2-1 10,-2 2 4,0 3 1,2-2 1,-2 2 5,0-1 3,1 4-80,-1 0-20,0 3-20,0 4-13,0 3-4,0 1 3,-1 0 8,-4 4 11,-4 1 3,-3 1 1,-7-2 13,-3 3 8,-5 1 3,-9-1-4,-3 4-4,-5-1-2,-2 0-5,2 2-13,6-1-6,8-1-4,3 2-14,8-2-11,2 1-6,5-3-8,3-3-1,8-2-5,-2-7 2,3-1 5,1-7 11,1 1 3,2-3-2,14 0 3,6-2-2,12 0 4,7-1 0,3 0-1,4-1-18,-4 3-26,0 1-32,0 0-29,-5 3-29,1-1-42,-9 1-69,0 0-88,-7-2-121,-8 7-185,-7-5 0,-6 3 0,-2 2 0</inkml:trace>
  <inkml:trace contextRef="#ctx0" brushRef="#br0" timeOffset="255640.4548">30184 2338 1993,'-3'0'71,"1"0"18,1 0 24,-1 0 16,7 2 20,5-2 18,5 0 11,12-2 9,8 2 4,8 0-26,10 0-37,6-1-17,7-2-23,6-2-14,-4-2-21,-2-1-17,-9 0-14,-7 3-8,-11 1-4,-9 1-5,-7 1-11,-8 1-6,0 1-10,-8-1-5,3 1-8,-9-2-19,2 2-19,1-3-22,-1 3-26,-3 0-32,2 0-50,2-2-67,4-2-67,-5-9-176,5 9 0,2-2 0</inkml:trace>
  <inkml:trace contextRef="#ctx0" brushRef="#br0" timeOffset="260777.4605">31395 1445 586,'0'0'85,"0"0"42,0 0 41,0 0 34,0 0 28,0 3 20,0-3 11,0 0 7,0 0 0,0 0-47,0 0-40,0 0-44,0 0-43,0 0-38,0 3-27,0 0-12,0 6 1,0 2 3,-1 9 5,-7 7 6,-3 9 3,-5 5 3,-2 5 7,-2-3 4,2-4 2,6-3-4,0-9-10,3-5-3,6-5 12,3-7 15,0-6 14,6-3 4,14-1-1,8-3-1,13-2-1,13-2-3,6-3-1,-1-3-11,1-3-37,-4 4-46,-8 0-63,-3 3-81,-6-2-178,-15-1-399,-5 1 0,-12 1 0,-6-9 0</inkml:trace>
  <inkml:trace contextRef="#ctx0" brushRef="#br0" timeOffset="261683.6585">31732 1480 1710,'0'-8'114,"0"1"-2,-3 0 1,3 3 15,0 10 31,0 14 15,-3 14 15,0 21 21,-2 13 12,2 12-81,0 4-14,3 0 10,0-3 8,0-6-2,0-10-26,0-9-11,0-10-8,0-12-21,0-7-4,0-11-3,0-6-5,0-5-7,0-3-7,0-2-12,0 0-1,0 0-4,0 0-10,0 0 0,0 0-7,0 0-4,0 0-9,0 0 1,0 0-5,0 0 0,0 0-6,0 0 0,0 0 0,0 0 0,0 0 4,0 0-2,0 0 2,0 0 1,0 0 1,0 0 0,0 0 1,0 0 1,0 0 2,0 0 1,0 0-5,0 0 1,0 0 0,0 0-4,0 0 0,0 0-1,0 0 1,0 0-2,0 0 2,0 0 0,0 0 0,0 0-2,0 0 1,0 0 2,0 0 2,0 0-1,0 0-1,0 0 2,0 0-3,0 0 1,0 0-4,0 0 0,0 0-1,0 0 0,0 0-2,0 0 2,0 0 0,0 0 0,0 0-2,0 0 0,0 0 3,0 0 0,0 0 4,0 0 2,0 0 0,0 0 0,0 0 0,0 0 0,0 0 3,0 0-3,0 0-16,0 0-49,0 0-69,0 0-91,5 0-171,-5 0-354,1 0 0,1 0 0,-4 0 0</inkml:trace>
  <inkml:trace contextRef="#ctx0" brushRef="#br0" timeOffset="267078.684">31973 12582 542,'0'0'50,"0"0"22,0 0 20,0 0 20,0 0 18,0 0 18,0 0 16,0 0 12,0 0 4,0 0-34,0 0-16,0 0-23,0 0-18,0 0-19,0 0-21,3 0-26,-3 0-51,0 0-67,0-2-66,7-2-238,-4 2 0,0 1 0,-1 1 0</inkml:trace>
  <inkml:trace contextRef="#ctx0" brushRef="#br0" timeOffset="268528.0092">32122 14134 287,'0'-1'21,"0"0"4,0-1 9,0-1 11,0 1 14,0 2 11,0 0 9,0 0 11,0 0 8,0 0-13,0 0 0,0 0 1,0 0 0,0 0-9,0 0-14,0 0-9,0 0-8,0 0-8,0 0-1,0 0 2,0 0 5,0 0 5,0 0 2,0 0 3,0 0 5,0 0 2,0 2 1,0-2-2,0 0-4,0 0-5,0 0-7,0 0-7,0 0-4,0 0 3,0 0 1,0 0-1,0 2 0,0-2-2,0 0 2,0 0-1,0 1-2,0-1-1,0 0-4,0 0-2,0 2 0,0-4 0,0 2 5,0 0 2,0 2 1,0-2 4,0 0 1,0 0 0,0 0-3,0 0-4,0 0-4,0 0-2,0 0-2,0 0-3,0 0-6,0 0-15,0 0-42,0 0-61,0-2-108,0-9-314,0 9 0,0-5 0,0-5 0</inkml:trace>
  <inkml:trace contextRef="#ctx0" brushRef="#br0" timeOffset="270957.3676">28463 2653 1224,'0'4'14,"0"2"13,0 3 11,0 1 9,0 2 15,0 0 18,0-1 22,3 4 9,5 1 12,3-1-1,5 6-1,8-2-9,6 8-3,8-2-3,4 3-12,11-2-10,5-3-20,4-2-2,6-1-8,5-4 0,6-3-2,5-3 1,11-2-5,10-7-5,8 1-1,9-2-4,0-4-3,7-5-6,-4 0 0,6-7-2,-4-6 12,-1-3 4,0-1-2,-11-3 3,-4-3 0,-3-2 2,-1-2 1,0 1 3,-3-5 10,0-1-4,3-2-13,-6-3-7,-3-4-3,2 0-3,-2 1-4,0-1-3,-3 2-7,-2-2-1,-6-2-14,-7-1-2,-2 0-1,-9-2-1,-6-2 1,-4-3-1,-9-1 5,-5-4 0,-9 5 2,-6-1-2,-7 0 1,-8 0 1,-8-1 0,-4 2 5,-6 4 0,-7 4 7,-7 3-4,-5 0 2,-13 6 2,-10-1-4,-8 5 4,-7 1-1,-9 4-1,-6-1-4,-8 4-1,-4 3-5,-10 3 1,-4-1 1,-5 6-2,-8-1 4,-3 5-3,-3 2-2,-9 0 2,-2 2-1,4 2 1,-2 3-1,2 0-4,3 2 0,0 2 2,1 0-1,2 2 0,4 1 1,-1 1 1,1-1 0,1-1-6,0 1 7,-5 0 1,3 2-1,-1 4-1,5 0 2,1 4-5,6 4 4,8-1-2,-1 3 0,4 1 4,7 0-4,2 0 1,3 3 1,3 1 0,5 1 5,1 4 5,6 1-2,6 2 0,7 3-1,8-1 3,7 1-5,4 2 4,5 2-3,7 0 1,2 5-7,3 0-3,2 5 9,3 5-3,0-3-3,3-1-1,6 0 3,0-1 5,6 2 1,-1 2 0,2 1 2,-1 2 4,0 1-13,2 1 6,2 1 4,2 1 0,6 1 3,5 1-6,1-1-2,6-5-1,4-6 1,4-2-3,9-7 7,7-6 2,4-2 7,7-3 6,7-4 0,2-5 2,3 0 4,4-2 2,6-2 1,5-3 4,3-4-3,6-2-6,2-2-5,-8-1-6,-4-4-6,-9 1 1,-12-3-7,-9 1-1,-13-3-2,-7 0-6,-5 4-13,-7-2-38,-7-1-84,-4 2-174,-4-17-586,-3 11 0,-7-8 0,-9-4 0</inkml:trace>
  <inkml:trace contextRef="#ctx0" brushRef="#br0" timeOffset="271440.5545">27977 1666 2299,'0'-7'-459,"2"9"0,-1 0 0,1-1 0</inkml:trace>
  <inkml:trace contextRef="#ctx0" brushRef="#br0" timeOffset="271632.0445">27841 1698 1552,'11'-2'-310,"-8"11"0,2 0 0,6 3 0</inkml:trace>
  <inkml:trace contextRef="#ctx0" brushRef="#br0" timeOffset="272523.0766">28960 2242 322,'0'0'14,"0"-3"1,0 3 0,0-2-4,0 2 0,0-3-29,5 3-56,-4 3 0,1-1 0</inkml:trace>
  <inkml:trace contextRef="#ctx0" brushRef="#br0" timeOffset="276771.3962">28176 13118 378,'0'-2'29,"0"-1"1,0-1 0,0 0 3,3 4 1,-3 0 1,0-1 6,0 1 8,0 0 4,0 0-23,0 0 6,0 0 10,0 0 15,0 0 16,0 0 16,0 0 11,0 0 0,0 0-5,0 0-3,0 0-4,0 0-8,0 0-11,0 0-14,0 0-18,0 0-16,0 0-11,0 0-6,0 0 0,0 0 1,0 0 1,0 0 0,0 0-1,0 0-4,0 0-8,0 0-21,0 0-30,0 0-14,3 0-27,-3 0-40,7 0-170,-5 4 0,1 2 0,-1 1 0</inkml:trace>
  <inkml:trace contextRef="#ctx0" brushRef="#br0" timeOffset="278430.471">25616 15177 1140,'-3'0'29,"3"0"17,-6 0 11,6-2 21,0 2 20,0 2 25,0 0 30,0 1 27,6-1 15,0 2 6,10 0 13,11-2 3,14-2 11,18-3 1,24-4 12,30-12-3,37-8 0,34-14-1,39-9 3,40-6-7,26 4-22,16 0-15,16 14-22,3 9-20,-11 9-40,-11 11-61,-18 4-76,-28 8-96,-27 5-89,-38-1-101,-31 1-118,-28-3-459,-48 3 0,-37-1 0,-35-1 0</inkml:trace>
  <inkml:trace contextRef="#ctx0" brushRef="#br0" timeOffset="279325.145">26507 15425 2087,'20'-3'5,"14"-3"2,20-2 0,23-3 2,22-3 0,26-3 2,19 0 1,16-5 1,9-1 6,10-2 0,3 7 5,0-2 1,-6 4 4,-10 3 1,-7 5 0,-15 1-1,-14 1 0,-11 1 0,-13 2-3,-15-3-3,-11 1-5,-11-1-3,-4 1-1,-9 2 0,-11 2 4,-8 1 3,-7 0 0,-13 0-1,-5 0 4,-7-3 28,-4 3 27,-1 0 9,0 0-2,0-2-2,0 0-1,0 2-2,-1-6 1,-3 2 0,3 1-7,-5 0-28,3-2-29,3 5-8,0 0-4,-3 0-6,3 0-10,0 0-3,3-3-8,-6 3-16,3 0-28,0 0-32,0 0-56,0 0-99,0 0-320,-6 6 0,-3-1 0,-4-2 0</inkml:trace>
  <inkml:trace contextRef="#ctx0" brushRef="#br0" timeOffset="657302.4738">15599 10075 526,'0'-3'75,"0"0"18,0-5 7,0 4 6,0-3 5,-2 2 15,1-4 15,-4 2 27,1 4 12,1-4-45,3 5-33,-2 2-19,1 0-5,1-2-5,-3 4-4,-2-2-14,0 1-15,-4 2-24,-5 2-13,-2 5 3,-6 4 3,-2 5 1,6-2-4,6 3 2,6-2 7,9-3 21,4-1 22,10-3 18,1-5 9,7-3 4,3-3 0,0-6 0,-4-4 2,-6-3-1,-3-1-6,-4-3-23,-2-1-24,-6 1-18,-3 4-8,3 3-8,-3 5-8,0 2 0,0 2-1,-3 1 0,-3 1-3,0 2 2,-2 4-1,4 5 0,1-3 0,3 2 2,0 1 10,1-4 0,1 1 0,-1-6 2,2 1-2,0-1 6,3-1 0,2-2 1,-5-2-4,0 2-13,0 0-41,-3 0-76,-3 0-24,3 0-59,3 0-71,-3 0-210,-3 4 0,-3-1 0,0 1 0</inkml:trace>
  <inkml:trace contextRef="#ctx0" brushRef="#br0" timeOffset="660237.9575">14889 10074 548,'0'-2'73,"0"-1"6,0 3 1,0-4-1,0 2-4,0 4 4,0-2 6,0-2 8,0 2 12,0 0-39,2 2-17,1-2 0,0 4 6,3-1 7,4 2 8,3 0 0,1 3-4,3 0-6,-1 0-11,0 1-7,-1-3-5,5 5-6,-6 1 2,2-3-3,-2 5-3,0 1-1,-3-1 2,5 0 2,-3-2-2,5 2 1,-5 1 1,5-1 4,-3-1-2,-1 0 3,-1 1 5,1-2 1,-2 2-1,0-2 0,1 0 1,-2 2-2,2 2-3,0-2-5,3 0-5,-1 3-7,5-3-6,0 3-3,2-2-1,0 4-4,2 0 3,1 0 1,-3 1 3,2 3 9,-1 3 2,1 2 2,0 2 1,3-1 3,6 7 1,6-4 2,4 1 4,0 3 2,8-2 3,3 3 1,-1 4 1,2 2 7,0 1 1,1 0 0,-1 5 1,2-2-2,1 3-5,3 3-5,4 4-6,3-1-6,4 2-2,5 0-7,-2 3 0,6-4 0,-1 4 1,-3-1 3,1-3 2,-1 0 0,0 1 1,-3 2-1,5 2-1,1 1 0,-2 2 0,5 0-4,3 3-1,-1-3-4,0-1-4,2 1-1,2 0 1,3-1-2,-1 0 1,-2 4-1,1-1 4,-2-1-1,-7 1 0,-4-2 1,1-3 2,-1 0-3,-1 1 1,4 0 0,2 2-5,-1-4-1,-4 3-2,-2-1 0,-8-2 2,-2-2 0,-6-4 0,-4 0 3,-2-8 1,-1-1 1,-1 2 6,1-4-1,4-1 0,-2-1-2,5 2 2,3 1-2,-4-2 3,4-1 13,-3 3 6,-1-1 5,-1-2 4,-3 3 6,1-4 5,-5 0 1,-3-4-2,-1-2-1,-6-2-2,-1-1-14,-7-7-8,-8-4-11,-9-5-5,-8-5-8,-3-5-20,-4-4-35,-4-4-68,-3-4-114,-2-14-174,-16-15-410,-18 1 0,-17-15 0</inkml:trace>
  <inkml:trace contextRef="#ctx0" brushRef="#br0" timeOffset="661604.8315">15096 9994 633,'0'-4'106,"0"1"20,0 2 11,0-2 7,0 3 4,0 0 0,0 0-6,0-1-26,2-1-50,1 2-179,-3-15-217,0 19 0,-5 5 0,-9 0 0</inkml:trace>
  <inkml:trace contextRef="#ctx0" brushRef="#br0" timeOffset="661989.0723">14839 10539 1398,'0'0'80,"0"0"3,0 0 1,0-3 1,0 3 0,0-2 0,0 0 1,3-1-3,-3 0-5,3-1-75,0-2-22,-2 0-14,4 1-13,1-2-16,-3 2-10,-2 0-8,2 1-3,-3 0-8,2 0-2,-1 1 3,1 0 4,-2 1 4,0-2 1,3 1-11,-3-2-15,3 3-13,5-1-62,-1-1 0,-1 4 0,5 0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7:04:21.974"/>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
    <inkml:brush xml:id="br2">
      <inkml:brushProperty name="width" value="0.05292" units="cm"/>
      <inkml:brushProperty name="height" value="0.05292" units="cm"/>
      <inkml:brushProperty name="color" value="#0070C0"/>
    </inkml:brush>
    <inkml:brush xml:id="br3">
      <inkml:brushProperty name="width" value="0.05292" units="cm"/>
      <inkml:brushProperty name="height" value="0.05292" units="cm"/>
      <inkml:brushProperty name="color" value="#00B050"/>
    </inkml:brush>
  </inkml:definitions>
  <inkml:trace contextRef="#ctx0" brushRef="#br0">415 6309 804,'0'-3'58,"0"-1"38,0 1 22,0 1 17,0 0 22,0 2 15,0 0 12,0 0 4,1 0 17,-1 0-12,0-2-17,0 2-23,2-1-10,-2 0-15,0 1-24,0-2-18,0 2-6,0 3-3,1 7-16,4 5-13,-2 13-12,6 11-10,-2 5-8,-4 4 0,-1 5 4,-1-5 6,-1-5-1,0-7 2,0-10 23,0-6 57,0-11 15,0-6 2,-1-3-3,-4-5-3,-5-10 0,1-8-6,-3-12-6,0-11-6,6-12-23,4-3-58,1 3-19,1 10-11,1 9-6,1 15 0,4 10-1,2 8 5,8 9 2,3 7 2,4 15-3,4 7 4,0 8 3,5 9 6,1 0 7,2 0 0,0-6 2,0-5-3,-8-8 4,-7-9 11,-5-8 13,-4-9 4,-4-4 1,-1-9-2,-3-10 0,-3-7-2,0-16-24,-3-14-33,-4-6-25,2-4-30,-3 3-20,4 9-18,1 12-75,3 13-185,0 7-448,0 12 0,0 7 0</inkml:trace>
  <inkml:trace contextRef="#ctx0" brushRef="#br0" timeOffset="374.9799">954 6394 1557,'-2'7'113,"1"8"39,1 2 22,-2 11 18,2 1 8,0 2 8,5 2 4,-1-2 1,2-5 2,3-4-61,3-7-19,2-10-35,-1-2-20,7-6-15,-2-5-9,0-4-9,-2-7-23,-3-3-32,-7-3-41,-3-8-54,-3 2-102,0-3-86,15 0-357,-17 12 0,5 5 0,-1 7 0</inkml:trace>
  <inkml:trace contextRef="#ctx0" brushRef="#br0" timeOffset="1031.6093">1288 6433 1910,'-3'10'51,"0"4"6,3 1 6,-2 6 7,2 1 5,2-1 8,4 2 6,-2 3 9,4-1 16,-1-1-37,-2-4 6,-2-3 22,0-6 38,-3-4 9,0-4 0,0-6-1,0-4-5,0-8-9,-3-10-17,3-7-14,-3-3-10,3-2-32,0 5-43,3 5-20,4 10-7,4 9-9,4 1-12,4 10-8,1 6-6,3 3-3,-4 6-4,1 5-4,-5 1-6,-2 1 5,-4-1 0,-6-5 6,-1-3 26,-2-5 31,0-4 22,0-4 18,0-5 6,0-1 11,0-8 3,0-7-8,0-8 5,0-9-16,3 1-21,3 1-29,-2 8-23,5 8-25,4 7-27,0 6-23,1 5-19,2 10-3,-2 4-8,-4 4 10,-1 7 6,-6 4-45,0-2 0,-1 2-13,2-4-97,-1-10-250,2 7 0,2-8 0,1-10 0</inkml:trace>
  <inkml:trace contextRef="#ctx0" brushRef="#br0" timeOffset="1547.9392">1679 6122 1034,'0'-2'67,"0"2"27,7 4 28,4 8 31,3 11 12,8 14 4,2 16 3,0 14 5,-7 4 2,-4 8-39,-5-7-22,-2-6-23,-6-14-1,3-9 25,-1-17 42,-2-9 16,0-13 5,1-5-1,-1-9-4,0-7-3,0-6-11,0-7-8,0-2-29,3-2-60,6 5-59,3 4-30,7 9-25,3 4-20,5 8-8,-3 6-6,-2 8-4,-5 7-10,-5 5 0,-8 6 3,-2 1 9,-8 3 8,-2-3 22,-5 0 18,-1-6 15,-7-7 8,5-6 13,-1-6-15,2-5-78,11-13-195,-5-7-335,5-12 0,6-9 0,7-4 0</inkml:trace>
  <inkml:trace contextRef="#ctx0" brushRef="#br0" timeOffset="2179.067">1986 6489 1198,'9'6'114,"0"1"30,9 1 11,2 0 6,4-1 1,0-3 4,-2-4 2,-4-7 0,-4 2-1,-7-4-92,-2-1-31,-7-2-29,-7-2-10,-6 3-2,-7 0 5,-1 3 0,-4 4-3,6 6 1,6 1 9,5 11 11,5 3 3,5 4 2,5 2 1,6 3-4,8-5-9,8-1 2,9-5 0,1-5 2,1-7-5,-8-3 2,-4-6 1,-13-1 0,-4-8 0,-7 1 2,1-4 3,-3 1-3,-3 3-7,6 7-5,-3 4-3,0 1-6,0 7-2,3 2 0,0 9 1,0 0-3,3 7-1,0 0-1,-3-1 7,0-1 16,-3-4 59,0-3 58,0-9 39,0-2 24,-3-10 10,0-3 4,0-12 0,-3-5-4,6-11-12,-3-4-40,6 1-80,6 3-91,3 10-91,3 10-106,12 7-239,2 7-414,1 0 0,9-2 0,6 2 0</inkml:trace>
  <inkml:trace contextRef="#ctx0" brushRef="#br0" timeOffset="2523.429">2743 6370 1619,'0'8'103,"-3"5"31,0 6 21,-2 8 9,4 2 5,-2 1 5,3 3 1,1-1 0,4-5 7,-2-8-50,3-4-20,3-6-23,1-7-18,3-7-7,1-6-2,0-6-5,-2-9-3,-3-7 0,-6-6-13,-6-2-15,-6 3-20,-4 6-10,-3 9-4,-3 12-3,2 6-48,1 7-108,8 2-217,5 5-253,3-1 0,6-1 0</inkml:trace>
  <inkml:trace contextRef="#ctx0" brushRef="#br0" timeOffset="2933.9573">3054 6061 1952,'-9'0'125,"-1"6"27,-2 3 14,-2 10 9,11 4 7,0 15 6,3 8 2,2 9 2,-1 9 3,-2 2-96,1 4-27,0-6-26,1-3-12,-1-14-8,0-8 22,0-8 63,0-16 34,-1-8 14,-4-5 1,-1-11 1,-1-5 1,-1-7-4,1-9-4,5-3-7,0 2-34,7 7-69,9 5-42,13 6-38,15 2-51,15 3-73,12-4-115,17-14-685,-28 11 0,-17-1 0</inkml:trace>
  <inkml:trace contextRef="#ctx0" brushRef="#br0" timeOffset="4194.0175">400 6959 1697,'0'0'59,"0"0"19,0 3 19,3 8 28,3 6 22,4 15 13,1 10 11,2 9 4,-5 9 4,-4 1-48,-4-5-10,-1-3-19,-1-8-20,2-8-42,0-14-54,0-7-74,0-9-88,0-9-68,0-9-7,-3-7 15,-3-7 57,-10-4 57,-3-6 58,-1-2 65,0 3 66,6 2 77,4 11 77,7 6 63,2 7 4,7 5-15,10 3-54,14-2-53,14 4-58,22-4-50,8-4-33,-3-2-17,-8 2 1,-12-3 1,-18 2 1,-15 3 1,-12 4-3,-4-4-4,-1 4 1,-4 0 0,-1 0 4,-8 0 5,-5 4 4,-5 7 4,-2 2 0,-5 8 1,6 5-2,2 3 3,5 0 1,10-1 0,3-1 1,7-8 2,5-5 12,6-10 5,6-1 2,3-7-4,1-3 3,-1-9-4,-2-3-9,-1-7-30,-6 0-31,-7-1-29,0 5-51,-4 5-21,-3 10-4,-1 5 2,2 9-4,-1 6 5,2 5 7,2 7 29,4 3 17,0 1-21,3-1 16,1-3-3,9-7-124,33-10-370,-28 1 0,8-5 0,4-11 0</inkml:trace>
  <inkml:trace contextRef="#ctx0" brushRef="#br0" timeOffset="4694.0486">1077 6901 461,'4'3'90,"2"9"33,5 6 27,5 11 33,0 7 24,0 10 21,-2 7 19,-1 3 12,-10 0 9,0-5-36,-3-5-18,-1-8-12,-2-9-6,1-7 28,2-8-21,-1-10-18,1-8-15,1-8-13,-1-8-11,0-5-14,2-6-25,1 4-24,4-1-22,4 8-61,4 8-6,7 5-3,-2 3-18,3 8-11,-4 4-35,-2 6-2,-1 6 0,-8 5 5,-5 1 2,-3 2 3,-6-3 5,-5 3 4,-2-3 18,-7-7 13,0-7 40,-2-6-2,1-5-44,6-8-192,2-42-500,2 21 0,6-6 0,5-19 0</inkml:trace>
  <inkml:trace contextRef="#ctx0" brushRef="#br0" timeOffset="4931.1162">1461 6917 1367,'6'17'79,"3"10"7,3 14 3,0 11 6,-3 6 3,0 5 2,-5 0 2,-2-2-1,1-6 2,0-10-63,3-12-89,1-16-137,0-6-219,-1-8 0,0-9 0</inkml:trace>
  <inkml:trace contextRef="#ctx0" brushRef="#br0" timeOffset="5281.8161">1613 7264 2110,'9'1'80,"4"4"4,4-3 3,4 3 4,0-5 2,-3 1-1,3-2-11,-6-4-53,-3-3-67,-4-6-94,-5 0-10,-5-4 2,-5 0 32,-7 5 24,-2 8 35,-5 1 13,2 9 24,0 4 70,8 9 73,5 0 26,2 7 3,4 3-8,9-2-34,0 2-45,7-3-57,7-3-28,9-6-89,2-8-93,7-7-313,-5-1 0,0-7 0,-7-4 0</inkml:trace>
  <inkml:trace contextRef="#ctx0" brushRef="#br0" timeOffset="5609.9891">1933 7221 1725,'-13'-6'199,"-4"2"13,-2 0 8,-7 3 2,12 5 4,1 7 0,7 3 2,3-2 0,3 5 0,3-2-167,6-2-27,3-1-11,3 0-7,6 0-1,-3 0-3,2-2 0,-4-2-3,-1 4-2,-3-3-1,-3 2-3,-3 3-2,-4 2 1,-2 0 2,-9 0-1,-3 2 2,-9-2-1,-8 0 2,-3-7-7,4-5-87,23-7-681,-17-1 0,7-7 0,1-8 0</inkml:trace>
  <inkml:trace contextRef="#ctx0" brushRef="#br0" timeOffset="6409.8044">2379 7282 1648,'1'4'84,"1"2"23,5 5 9,1 4 7,1 0 5,1 8 4,-2-1 4,-4-1 2,-2 0 4,-1-4-60,-1 2-18,0-9 28,0-1 16,0-5-1,0-4 4,0-6 2,0-10-3,0-5-2,0-9-3,2-9-5,2 0-2,4 6-52,1 3-29,0 10-5,7 10-7,-2 4-6,2 9-2,0 5-2,0 5 2,-2 4 0,-5 5 1,-2-4 1,-4 0 4,-1-4 3,-2-3 18,0-6 39,0-1 19,0-4 7,0-1 1,1-6-1,2-2-4,2-8-2,4 0-8,4 1-9,0 0-24,3 7-43,-4 4-22,0 5-18,-3 7-9,-3 3-6,-3 7-14,0 0-36,-1 7-45,-1 0-87,8-6-168,-1-2-327,7 3 0,6-7 0,7-5 0</inkml:trace>
  <inkml:trace contextRef="#ctx0" brushRef="#br0" timeOffset="6794.1189">2997 7292 2296,'-18'-5'105,"-4"3"8,-4-1 7,-4 3 8,9 4 4,4 6 9,5 1 4,6 4 5,4 5 3,2-2-92,0 0-13,4-6-2,0 1-2,1-6 7,5-3-1,4-3-6,7-5-4,0-4-6,-3-5-11,-1-3-10,-7-4-22,-7-6-23,-1 5-14,-2 0-20,-2 5-26,2 4-1,2 7 0,-2 5 4,0 7 2,3 3-12,1 5-51,8-1-112,3-2-301,5 8 0,-4-2 0,7-3 0</inkml:trace>
  <inkml:trace contextRef="#ctx0" brushRef="#br0" timeOffset="7221.0153">3194 6950 1202,'0'-6'75,"0"-2"2,0 2 9,0 3 8,2 6 10,1 17 18,4 9 7,2 14 5,2 6 5,1 5-73,-3-1 4,-1-3 1,-5-8-3,-2-8-1,1-5-4,-2-8-8,0-5-3,0-12-6,-2 0-10,-4-8-5,-6-4-1,-6-8-1,-8 1-3,2-2 6,-2 6-1,9 7 0,4 4-1,9 4 5,0 2 6,4 5 2,5 0-20,6 3-125,7-9-505,5 8 0,13-6 0,6-2 0</inkml:trace>
  <inkml:trace contextRef="#ctx0" brushRef="#br0" timeOffset="7617.4049">3372 7199 2560,'0'-2'109,"0"0"2,0-1 0,1 1 13,4 1 5,4 1 3,1 0-1,3 0 1,4 0-1,-6-3-101,-6 0-11,-1-2 0,-8-5-3,-4 3-10,-4 0-2,-7-1 11,-2 6 11,-2 2 9,2 5 21,3 6 10,9 4 14,4 9 14,4 5 4,7-1-1,8 2 1,5-3-13,5 0-8,7-3-74,3-3-130,20-11-766,-21 1 0,-5-6 0,-1-3 0</inkml:trace>
  <inkml:trace contextRef="#ctx0" brushRef="#br0" timeOffset="9141.6763">10546 17766 2548,'-3'0'124,"-2"-4"7,2 1 3,0 0 2,0 2-2,3 1 0,0 0 1,0 3 2,0 8 7,0 7-105,0 10-9,0 5-6,0 7-2,0-2 0,0-2 0,0-7 3,0-6 4,0-7 37,0-6 12,0-10-4,0-5-1,0-7 4,0-10-3,0-13-1,0-12 0,0-10 1,0 2-4,0 3-39,0 10-21,6 16-3,-2 13 1,11 8-1,1 8 1,9 7-1,2 7-1,5 8-1,-2 5-1,0 0 1,-3 2 5,-3-1-1,-1-5-2,-5-4 0,-4-2 26,-1-12 13,-4-5 5,-1-7 0,-1-10-1,-1-12 1,-2-12-3,-2-15-1,-4-6-2,-2-3-8,-5 6-41,-2 7-60,2 15-92,3 14-105,3 9-185,2 9-426,1 4 0,1 5 0,2-3 0</inkml:trace>
  <inkml:trace contextRef="#ctx0" brushRef="#br0" timeOffset="9465.7492">11010 17641 2229,'0'6'77,"0"0"13,0 7 22,2 3 12,-2 5 3,3-2 6,1 0 5,6 1 6,0-5 10,2-3-24,3-2-26,0-7-6,5-3-19,2-6-10,2-8-3,3-1-2,-4-9-4,-6-3-8,-9-1-18,-1-2-35,-11-3-50,-2 6-75,-2-2-137,8-2-465,-6 13 0,3 6 0,6 4 0</inkml:trace>
  <inkml:trace contextRef="#ctx0" brushRef="#br0" timeOffset="10089.4729">11298 17505 1189,'5'10'103,"2"2"14,2 3 12,2 6 14,-1-4 17,-3 2 8,-4 2 9,2-1 3,-3 2 2,-1-3-85,-1-1-16,0-4-2,0-3 36,0-5-4,0-4-4,0-7-5,0-4-3,0-11 4,0-2 12,0-9 24,0 2 8,2 0-9,8 5-46,4 5-10,3 2-14,6 5-5,4 6-10,0 2-8,-4 10-15,-8 5-22,-2 6-13,-6 2-2,-4 5-5,0-2 0,-3-2 2,1-6 7,-1-4 13,0-3 9,2-5 2,1-2 2,2-8 2,5-5 0,2-7 6,1-9-3,4-4 2,1 1-7,-4 4-13,2 7-10,-2 10-4,-4 6-2,-4 7 0,0 8-2,-3 7-2,-1 6 1,-1 4-2,2 0-8,0 2-23,1-1-13,4-1-89,7-5-132,-1-12-529,4 2 0,1-5 0,4-10 0</inkml:trace>
  <inkml:trace contextRef="#ctx0" brushRef="#br0" timeOffset="10589.9693">11766 17178 1418,'9'20'146,"5"9"18,3 8 6,4 11 1,-5-4 5,-3 2 0,1 1 2,-4 1-1,2-8 1,-6-5-114,0-8-26,-3-10 13,-3-5 2,3-9 4,1-5-2,-4-8 3,7-10 5,2-5 14,-1-1 13,3-2 7,-2 6-4,4 10-31,-2 3-6,5 6-6,-2 8-2,2 4-1,0 8-5,-5 5-16,-7 7-12,-4 3-6,-4 3 2,-10-1 2,-5 0-3,-5-5-1,-6-5 5,1-10 0,8-6-2,1-12-22,10-6-71,5-12-194,5-17-486,5-2 0,8-3 0</inkml:trace>
  <inkml:trace contextRef="#ctx0" brushRef="#br0" timeOffset="11195.965">12120 17467 1640,'8'7'79,"3"5"35,1-1 39,5-3 26,-5-5 12,1-2 2,-2-5 5,-1-4 0,1-3-2,-7-4-52,-2-4-26,-4 0-37,-7 4-36,-4 1-27,-3 9-7,-4 4-3,-1 7-5,7 9 2,1 3 1,8 7 0,4 3 0,4 2 3,7-2-2,0-1 1,6-3-4,5-7 4,3-5 2,4-7 0,-2-7 2,1-5-1,-7-5 4,-6-6-1,-6-3 1,-5 2 0,0 1-3,-3 6-6,-1 7-2,2 5 0,4 7-4,-1 6 1,4 2-2,-2 3-1,-2 4-2,-1-1 0,-1-3 10,-1-4 56,-1-1 74,0-7 22,0-3 12,-1-6 5,-2-6 7,-3-10 3,0-5 1,2-12-4,0 0-7,4-1-60,11 6-95,5 5-75,13 8-96,13 6-116,36-5-738,-7 4 0,3 1 0</inkml:trace>
  <inkml:trace contextRef="#ctx0" brushRef="#br0" timeOffset="11687.5251">13462 17539 886,'-9'-5'9,"-2"0"44,-4 3 55,-2-1 56,10 2 42,0 1 36,-2 1 35,-1 1 32,0 3 21,-4 6 14,0 3 11,0 8-43,2 4-52,-3 4-58,9-1-33,1-1-34,4-3-25,8-5-21,5-7-13,6-8-18,5-7-11,7-8-1,-2-8-2,-3-3-1,-1-8-9,-9-4-5,-6-1-16,-15 0-25,-9 2-28,-3 3-31,-3 7-33,-2 9-36,8 7-92,9 4-167,0-10-391,5 17 0,2-1 0,9-3 0</inkml:trace>
  <inkml:trace contextRef="#ctx0" brushRef="#br0" timeOffset="12098.0431">13636 17070 1125,'-4'-3'172,"-5"3"61,-5 7 21,-2 8 14,-5 7 18,5 12 6,5 10 3,6 5 6,5 3 7,8 2-125,2 1-37,2-2-58,0-5-12,2 0-5,-8-8-11,-5-4 12,1-8 11,-5-4-1,0-5-3,-3-8 0,-1-4 0,-1-4-2,2-10-10,4-11-6,1-7-8,4-5-17,3-2-14,6 2-6,1 9-7,10 4-11,7 5-61,8 7-119,20-2-284,-5 3-386,4-2 0,-9-3 0</inkml:trace>
  <inkml:trace contextRef="#ctx0" brushRef="#br0" timeOffset="12596.9446">14166 17408 1843,'-12'3'113,"-6"1"21,-5 3 16,1 5 15,4 1 4,0 5 5,7 3 0,2 0 1,6 1 0,3 2-85,3-5-25,11 0-20,-2-4-16,12-2-28,7-4-112,16-9-208,0-8-295,5-5 0,-3-9 0,-1-7 0</inkml:trace>
  <inkml:trace contextRef="#ctx0" brushRef="#br0" timeOffset="13062.1516">14433 17131 1288,'-2'4'168,"1"6"32,1 5 36,-2 11 14,1 0 13,1 18 8,0 4 1,0 10 1,1 2 1,-1-1-120,2-3-48,-1-8-33,1-13-32,2-10-10,-3-8-9,1-9-7,-1-4 0,-1-9-2,2-4 2,-2-11-2,1-5 2,-1-8-6,6 0-2,7 4-6,5 6-3,6 7-1,3 9-1,0 6 0,-1 1-1,-2 4 0,-8 5-1,-5 2 7,-7 4 1,-2 4 1,-4 4-1,2 0 0,0 4 0,0-3-5,0 0-28,5-2-78,7-9-144,39-6-469,-29-6 0,12-2 0,1-6 0</inkml:trace>
  <inkml:trace contextRef="#ctx0" brushRef="#br0" timeOffset="13480.0242">14949 17469 2083,'-12'0'140,"-9"2"19,-6 6 12,-2 3 6,1 4 5,8 6 1,2 1 3,9-2 3,5-3 6,3-3-97,2-1-31,6-2-14,4-3-4,-1-3-1,6-3 0,7 0 3,-2-6-2,-1-3-1,1-3-5,-2-5-4,-5-3-4,-6 0-3,-3-1-9,0 7-19,-5 2-14,0 5-4,0 3-2,1 6 2,-1 4-1,0 5-2,0 5-2,0 4-6,3-1-18,-1 1-20,2-5-65,2-1-137,3-12-479,3 0 0,5-6 0,1-3 0</inkml:trace>
  <inkml:trace contextRef="#ctx0" brushRef="#br0" timeOffset="13692.9997">15147 17466 2824,'-3'-4'78,"0"1"3,-3 1 2,0 4 4,6 5 5,0 8 1,-1 7 2,4 7-4,4 7-51,-1-5-141,3 1-69,8-6-77,3-13-74,8-6-224,-4-5 0,2-5 0</inkml:trace>
  <inkml:trace contextRef="#ctx0" brushRef="#br0" timeOffset="14283.0012">15280 17445 1102,'0'-3'50,"0"1"32,1 4 28,1 5 35,3 8 12,0 7 13,0 3 5,1 4 6,0-1 10,1-5-25,-4 0 10,0-8 14,-3-4-19,2-7-33,-2-4-10,3-6-10,-2-8-4,2-8-5,-3-6-10,3-4-9,5-3-27,4 2-48,9 7-8,8 5-5,16 7-3,6 5-9,6 3-26,-6 2-26,-4 4-19,-22 0 2,-13 0 2,-12 0 6,-9 0 4,-6 4 4,-1 2 3,-1 3 11,-4 3 28,5 3 31,-1 4 24,7-1 5,3-1 3,4-2 1,5-1 5,4-3 1,3-3 0,8-1-1,2-2-5,7 2-2,-5 1-7,-2 3-3,-10 4-2,-6 4-4,-6 0-7,-7 5-1,-14 0-6,-6 1-42,-17-3-53,-8-1-94,-6-11-128,-8-14-350,-14 4 0,-7-3 0,-15-7 0</inkml:trace>
  <inkml:trace contextRef="#ctx0" brushRef="#br0" timeOffset="15078.3245">12721 18185 2329,'0'0'113,"0"0"4,0 0 10,0 7 20,3 7 10,4 9 4,0 4 2,0 8-1,3-1 2,-3-5-108,-5 0 7,0-6 10,-2-6 11,0-6-4,0-5 0,0-5-4,0-8 1,0-7 0,0-8 0,0-10-4,0-3-11,2-5-12,2 5-22,3 1-19,2 11-8,6 7-2,3 9-2,3 6 2,-2 7-1,3 9-2,-6 3 4,2 6 0,-9 5 1,-1-5 3,-2-1-3,-3-6 6,-2-6 13,1-4 7,0-7 0,5 0 2,0-4-1,2-10-1,5-7 0,-1-7 0,5-2-2,-2 0-6,0 4-14,-2 6-11,-3 11-2,-1 5-1,-4 8 2,3 7-1,-2 7 1,-1 8 0,0 2 2,-1 1-2,3 2 4,-1-4-3,6-4-66,4-5-108,13-7-238,-5-5-407,10-6 0,6-6 0,10-9 0</inkml:trace>
  <inkml:trace contextRef="#ctx0" brushRef="#br0" timeOffset="15462.1838">13459 18187 2404,'-14'0'152,"-11"0"13,-4 3 16,-4 3 17,4 4 5,5 6 3,8 3 3,2 0 5,10-2 6,4 3-123,6-6-17,6-2-9,4-1-13,2-8-12,5-3 2,1-3-2,2-4 0,-2-6-6,-2-2-3,-5-7-8,-2 4-10,-8 2-24,0 4-6,-4 8-7,1 4-5,-1 8-2,-2 5-4,2 1-5,0 8-44,3 0-48,4 3-32,4-4-8,7-4-42,4-8-106,8-9-400,1 0 0,1-9 0,-2-11 0</inkml:trace>
  <inkml:trace contextRef="#ctx0" brushRef="#br0" timeOffset="15871.9048">13733 17936 2367,'0'-10'102,"-2"3"2,1 3 7,1 0 13,0 12 12,3 13 4,4 11 4,4 10 3,-1 10 1,4 6-108,-5 5-1,-6-5-8,-2-4-9,-1-8-14,0-14-9,0-8 1,0-10-7,0-9-31,-3-5-32,0-8-21,-4-6-6,-7-7 4,-2-4 3,-5 0 16,-3 3 16,2 8 12,0 8 5,1 6 33,6 6 31,3 6 19,7 2-11,4 3-37,10 3-43,12 0-108,1-8-117,7 4-24,18-8-154,-2-3 0,-3-3 0,4 1 0</inkml:trace>
  <inkml:trace contextRef="#ctx0" brushRef="#br0" timeOffset="16224.0726">13943 18229 1716,'4'2'158,"-4"2"22,4 0 12,3 2 10,4-6 7,4 3 2,0-3 0,-2-6 0,0-1-1,-10-1-124,-2-3-32,-8 1-21,-8 3-10,-11 0-5,-1 5 3,-6-1 7,7 8 3,7 5 5,9 7 3,7 3-1,6 6 1,10 0-5,3 0-4,2-6-28,6-1-48,2-6-133,12-13-578,-17 0 0,-8-6 0,-3-9 0</inkml:trace>
  <inkml:trace contextRef="#ctx0" brushRef="#br0" timeOffset="17923.9699">6743 798 1932,'1'-10'154,"-1"-1"37,0 0 18,0 0 13,2 5 2,-2 3 8,0 4 8,0 4 12,-2 11 10,1 11-108,-1 14-36,-1 15-35,0 5-18,0 5-11,-3-2-4,-1-7-7,4-11-1,0-11 46,1-15 9,2-11-1,2-13 1,-2-10 2,0-9-1,0-9 1,1-5 0,1-11-1,2-5-9,5-9-61,3-6-20,5 5-9,-4 5-3,4 12-11,-5 17-4,0 17-1,1 9-1,0 13 2,4 10 4,2 12 2,-1 10 3,1 8 1,-4 4 4,2 0 4,-4 1 3,1-7-48,-2-6-57,-1-7-105,-3-12-153,-6-13-570,1-3 0,-6-7 0</inkml:trace>
  <inkml:trace contextRef="#ctx0" brushRef="#br0" timeOffset="18104.9755">6771 1045 2100,'2'-1'87,"-1"1"20,5 0 14,8 0 8,3-2 2,13 4 1,15-2-32,15 0-211,6-4-448,11-2 0,0-5 0,2 1 0</inkml:trace>
  <inkml:trace contextRef="#ctx0" brushRef="#br0" timeOffset="18595.9068">7605 951 2563,'-18'0'118,"-5"0"25,-5 2 18,-5 4 16,6 8 3,5 2 5,6 8 1,7 0 3,6 2 1,10-4-90,9 1-22,5-4-21,6-6-19,3-7-13,-2-4-1,-2-7-3,-6-4-6,-1-6-3,-7-2 0,-3-2 2,-4 1-8,-2 5-14,0 6 0,0 4 0,1 10-2,10 9-4,1 9 7,4 9 0,-3 11-1,1 9 4,-7 4 9,-3 5 21,-7-2 0,-10 2 7,-9-8 4,-11-6 10,-10-11-1,-9-13 4,-5-13-3,5-4-32,3-16-74,12-12-186,10-23-644,10-6 0,11-18 0,14-9 0</inkml:trace>
  <inkml:trace contextRef="#ctx0" brushRef="#br0" timeOffset="19285.9776">7905 1001 1780,'0'4'80,"1"6"25,3 5 20,1 9 5,4 5 1,2 3 4,3 2 1,0 1-1,-2-3 1,-1-7-48,-5-4 21,-3-8-4,-2-9-13,-1-4-3,-1-7 1,-1-10 0,-2-6-2,-5-9 6,1-10 1,1 1-1,4 0-59,6 9-18,13 4-6,13 8-5,13 1-12,14 6-6,10 0-3,-6 5-8,-13 6-12,-17 2-2,-17 0 12,-11 7 0,-7-3 1,-7 6 3,-7 2 19,-2 3 15,-8 1 10,2-2 9,-3 2 11,7 5 3,7-4-2,7 0-1,4 1 2,7 0 0,4-3-8,6-2-5,6-4-3,3-3-2,-1-3-2,2-6-4,-1-3-18,-4-6-32,1-2-24,-2-4-15,-5 1-19,-7 0-45,-1 5-27,-1 7-2,-4 2 2,4 7 0,-2 3 12,3 8-40,3-1-46,7 5 21,11 0-3,11-6-5,6-6-55,8 2-81,0-8 0,-8-2 0,-7-8 0</inkml:trace>
  <inkml:trace contextRef="#ctx0" brushRef="#br0" timeOffset="19768.0409">8577 1019 2814,'3'0'62,"0"1"12,3 7 5,6 9 4,2 9 5,-1 8 5,4 9 10,-2 7 5,0 4 0,0 4-22,-2-1-33,-3-2-13,-4-10-5,-3-8 5,-3-12 0,0-9-6,0-11-11,-3-10-4,-3-17-3,-2-9 0,-4-16-8,0-13-5,-4-10 1,5-6-9,5-3-5,3 4-1,0 12 0,6 14-2,3 16 6,1 12-1,11 11 4,5 4-1,3 6-16,4 7-24,-3 4-16,-5 3-3,-9 4 0,-3 8 5,-13 3-1,-11 3 5,-5 2-1,-10 1 5,0-1 16,-1-9 12,8-9-17,6-6-140,9-24-448,6-3 0,6-8 0,12-13 0</inkml:trace>
  <inkml:trace contextRef="#ctx0" brushRef="#br0" timeOffset="20158.3925">8898 519 1609,'0'0'79,"3"4"51,1 6 38,8 10 24,-1 12 4,4 20 4,1 10 2,-1 10 2,0 3 0,-1 0-28,3-7-49,-1-9-51,-5-12-37,-2-11-14,-2-13 26,-4-12 3,-3-7-3,0-10 0,0-8-1,0-8 1,0-7-3,2-3-4,1 3-1,6 5-10,4 7-32,4 9-7,5 4-4,2 7-8,5 4-5,-2 7-42,3 1-53,5 6-133,-5-5-471,-6 9 0,2-1 0,-5-2 0</inkml:trace>
  <inkml:trace contextRef="#ctx0" brushRef="#br0" timeOffset="20777.8891">10273 881 2579,'-10'3'114,"-7"2"21,-7 0 11,-9 3 7,-3 3 3,3 6 1,0 3 2,4 4 2,8 5-1,9-2-90,6 2-25,9-10-15,9 0-7,9-8-7,4-4 0,9-5 2,2-2 0,0 0-6,-3 0 0,-6 0 2,-4 0-6,-9 3-6,-6 6-4,-8 5 2,-8 3 0,-8 4-4,-9 2-1,-1-1 2,-10-4 4,0-5-1,4-6-10,8-2-66,6-12-156,30-14-542,-15 1 0,4-9 0,7-14 0</inkml:trace>
  <inkml:trace contextRef="#ctx0" brushRef="#br0" timeOffset="21211.4983">10371 610 1903,'1'0'65,"-1"6"44,5 11 16,2 12 7,3 15 4,7 19 0,6 12 2,-5 4 0,-3 1 2,-3-7-26,-6-8-39,-2-14-41,0-14 28,-4-11 33,0-12 7,0-8 1,0-10 1,0-10 2,3-8-1,0-7 2,4-4-10,3 3-14,3 4-57,2 4-55,3 10-16,3 3-7,-1 8-10,4-1-6,-5 4-4,-1 3-2,-4 7 9,-5 3 9,-5 7 14,0 2-28,-1 2-74,2-5-142,0-8-348,2 2 0,4-6 0</inkml:trace>
  <inkml:trace contextRef="#ctx0" brushRef="#br0" timeOffset="21540.2828">10795 1065 2441,'-4'6'137,"-2"1"7,0 7 0,0 6 4,4-1 2,1-1 4,4-1 5,12 0-1,1-6 7,5-4-103,8-2-31,-3-5-4,-4-6-5,-3-5-10,-2-6-15,-8-4-4,-4-6-8,-8-3 0,-11 2-7,-4 4-1,-6 4-3,-3 13-21,0 2-77,6 10-114,43-1-448,-31 7 0,8-1 0,7-2 0</inkml:trace>
  <inkml:trace contextRef="#ctx0" brushRef="#br0" timeOffset="22031.9422">11104 1039 2156,'0'5'98,"0"5"21,0 4 13,0 3 8,0 3 5,4 6 5,4-1-1,5 0 4,1 0-3,5-4-76,-2-4-8,1-4-13,-4-8-10,4-6-7,1-5-5,-4-10-10,5-2-10,-8-6-4,-3-4 3,-6 7-11,0 2-13,-3 7-4,0 7-2,0 4-1,0 2 5,6 4 10,0 4 17,3-1 12,7 1 13,-2 2 20,6-5 25,-5-3 11,-2 0 3,1-3 3,-2-1-2,-2-4-7,0-6-16,-3-2-51,-4-6-49,-3-6-53,-3 1-79,-8-5-92,-1 0-88,0 0-91,2 7-196,2 13 0,5 2 0,6 7 0</inkml:trace>
  <inkml:trace contextRef="#ctx0" brushRef="#br0" timeOffset="22245.0467">11697 979 883,'7'9'141,"-3"6"53,-2 5 30,3 6 11,-7 3 2,1 1 2,1 3 1,1-4-21,1 1-50,-1-9-195,14-10-525,-7-5 0,7-5 0</inkml:trace>
  <inkml:trace contextRef="#ctx0" brushRef="#br0" timeOffset="22677.9424">11871 1023 2110,'0'0'101,"-1"0"15,1 2 5,0 1 5,-2 8 2,4 4 1,1 5 2,1 4-1,2 2 2,3-1-67,-1-2-34,-4-6 4,-1-4 31,-3-6 8,0-4-1,0-6 2,0-6 2,0-8 5,0-6-3,0-10-2,0-6-5,3 0-25,8 3-38,2 7-13,7 10-4,2 11 1,0 8-6,-3 10-3,-2 4 0,-7 6 2,-1 4 4,-4 3 8,-4 2 0,2-1 1,-1 1-13,4-4-41,1-1-86,2-9-190,15-8-359,-11-3 0,4-4 0,7-7 0</inkml:trace>
  <inkml:trace contextRef="#ctx0" brushRef="#br0" timeOffset="23095.6333">12204 1037 2639,'-14'-2'87,"-5"2"23,-1-1 12,0 4 4,6 2 6,6 7 2,5 2-2,3 1 1,4 2 0,6-2-58,6-3-19,2-3-24,5-5-7,1-3-3,-5-4-4,-5-4-1,-7-1 2,-2-1-6,-1 0-9,-4 2-7,2 4-1,-2 6 2,0 7-3,0 9 1,1 8 0,7 11 1,3 13 1,6 7 6,6 3 12,4 3-1,-4-1-2,-5-4-5,-12-6-2,-6-7 0,-21-5-8,-14-3-46,-17-16-131,-7-11-589,-29-6 0,-12-18 0,-4-17 0</inkml:trace>
  <inkml:trace contextRef="#ctx0" brushRef="#br0" timeOffset="24020.0818">12681 749 753,'0'0'113,"3"6"33,3 8 6,1 7 10,10 10 0,4 10 3,-1 5 0,-3-3-1,-3 0-5,-6-6-44,-4-5-73,-3-5-28,-1-9-7,0-4-19,0-5 11,-1-2 9,-3-4 18,-2-4 20,0-10 14,-1-7 12,7-8 30,-3 0 3,6-6 2,4 6 8,3 4-14,4 3-13,2 2-23,2 7-19,-5-2-16,-2 1-19,-5 0-30,-3 2-33,4-6-17,-7 0-3,0-4 5,0-3 7,3-2 27,-3 2 27,-3 1 25,3 4 6,0 7 1,0 5 30,0 8 31,0 1 16,3 10 6,4 6-6,3 9-19,7 11-23,-2 7-18,-1 0 5,-5 3 26,-8-1 11,-1 1-4,0-9-8,0-4-5,0-5 8,0-6 14,0-12 16,2-10 5,5-8 5,6-10-14,6-15-13,3-3-9,5-11-7,-1 0-3,-3 4-15,2 12-23,-7 7-24,-1 13-5,-2 11-10,-6 12-18,-3 10-30,3 4-17,-3 10-63,-2-2-81,7-1-102,9-5-162,-11-6-271,1-6 0,-1-10 0,2-6 0</inkml:trace>
  <inkml:trace contextRef="#ctx0" brushRef="#br0" timeOffset="24357.5421">13349 1090 2908,'4'0'85,"2"0"10,4 0 6,6 0 1,6-5-1,-2-4-6,3-5-24,-2-3-19,-11-3-9,-7 3-70,-3-2-20,-13 4-7,-5 5-3,-2 2 1,-3 5 6,0 5 9,6 7 32,5 6 21,6 7 10,3 4 6,6 7-12,8-1-58,8-1-176,3-14-408,8 3 0,10-3 0</inkml:trace>
  <inkml:trace contextRef="#ctx0" brushRef="#br0" timeOffset="25133.9399">14441 594 2556,'-18'-3'136,"-4"-3"19,-13-2 18,-9 7 21,3-1 2,0 4 4,3 4 0,11 8 4,5 6-1,6 9-102,8 6-22,5 10-14,3 3-14,7 7-18,0 7-1,3 0-6,-1 1 4,-1-2-4,-3-8 4,-2-9-2,-3-6 2,0-11-2,0-10 9,0-10-3,0-5-5,0-8 2,5-11-2,1-6-6,5-6-4,5-6-14,5 4-17,4 8-5,4 4-19,5 11-11,9-2-17,5 6-18,-3-4-25,-3 2 3,-12 0 3,-12-3 8,-11-2 11,-3-3-6,-4-2 7,-8 0 14,-4 0 21,-7 7 18,-1-1 26,-6 2 1,2 8-1,2 5 5,7 3 1,3 11 7,3 4 1,6 7-2,4 0-1,5 3-34,8-2-103,11-4-185,1-14-388,25 13 0,-8-17 0,3-6 0</inkml:trace>
  <inkml:trace contextRef="#ctx0" brushRef="#br0" timeOffset="25515.9475">14727 1008 2745,'-15'-3'102,"-4"3"4,-5 0 9,-5 3 7,12 4 6,7 5 6,3 3 4,3 3 0,6 3 2,6-2-86,3 0-14,2-1-2,4-6-5,3-5-3,3-5-6,-2-4-3,-1-6-9,-1-6-1,-4-5-4,-8-4 4,-4 4-9,-3 2-15,0 3-14,0 7-2,0 5-5,0 6-16,4 3-16,0 5-41,4 3-106,4-1-121,18-4-321,-12 6 0,6-7 0,1-3 0</inkml:trace>
  <inkml:trace contextRef="#ctx0" brushRef="#br0" timeOffset="25903.8079">14933 882 1817,'-7'7'128,"-2"-1"17,-2 5 13,1 4 13,3 2 3,5-2 3,1 5 1,1-4 4,5 3-2,1-7-101,3-1-41,2 0-38,7-5-43,1-2-27,0 0-19,0-1-49,1 0-40,-4 0-73,-5 3-3,-2 1 38,-6 5 58,-3 3 73,-6 2 61,-5 2 27,-2 0 19,-8-2 55,-2 0 39,2-9 69,5-1-52,11-7-210,0-7-399,4-3 0,2-10 0</inkml:trace>
  <inkml:trace contextRef="#ctx0" brushRef="#br0" timeOffset="26100.7626">15153 962 1718,'0'2'52,"0"1"27,3 3 5,-3 5 3,0 6 3,3 1-5,6 5-69,0-6-101,20-2-340,-18 1 0,-1-4 0,-3-6 0</inkml:trace>
  <inkml:trace contextRef="#ctx0" brushRef="#br0" timeOffset="26615.0205">15255 587 1509,'0'5'142,"0"9"14,6 8 7,1 12 10,2 5 2,6 13 3,3 9-8,0 2-25,-4 0-14,-3-2-111,-5-3-41,-3-9-15,-3-8-3,0-6 14,0-13 21,0-7 4,0-10 8,0-10 33,0-7 21,3-8 16,4-6 12,3-1 6,4-1 5,0 5-26,3 4-22,0 7-4,-1 4-1,4 6-7,-1 2-6,-2 7-9,1 4-13,-4 1-7,-4 4-8,-7 6 4,-5 2 0,-9-2 0,-5 1-1,-5 2-11,-6-8-23,0-5-30,3-6-67,12-8-172,1-5-323,8-12 0,9-8 0,10-11 0</inkml:trace>
  <inkml:trace contextRef="#ctx0" brushRef="#br0" timeOffset="26821.8934">15638 713 3283,'1'-3'26,"2"2"16,5 0 22,1 6 6,1 9 5,5 12 3,-6 11 3,2 8 3,-5 7 0,-3 4-37,-3 4-47,0-4-82,-2-4-150,15-14-492,-10-3 0,0-10 0</inkml:trace>
  <inkml:trace contextRef="#ctx0" brushRef="#br0" timeOffset="27177.8957">15817 1025 2429,'3'0'65,"2"2"23,2 1 18,3 1 11,6-1 4,2 2 3,2-3 1,2-2-19,-3-5-52,-1-7-108,-6-2-74,-6-6-37,-2-4-7,-14 3 23,-2 1 32,-6 6 47,-6 9 43,-3 5 47,4 7 70,2 10 72,7 6 59,6 8 13,6 9-6,7 2-33,7 0-52,6-2-119,1-2-192,8-14-552,-1 2 0,-6-13 0,-7-8 0</inkml:trace>
  <inkml:trace contextRef="#ctx0" brushRef="#br0" timeOffset="28262.9627">7700 1833 2868,'-2'0'14,"2"0"-1,0 0 9,0 4 22,0 6 19,2 0 14,-1 10 8,-1 4 4,2 2 4,-2 2-16,0 2 3,0-8 3,0 0 22,1-8 10,-1-6-7,0-6-15,2-6-6,2-4-1,-1-7 2,0-5 5,2-9 1,-2-4 2,1-2-26,2 3-30,5 5-17,7 5 2,0 8-2,8 8-1,8 3-6,11 2-4,4 1-5,0-2-1,-1 1-1,-13-6-3,-11 2 6,-7-4-1,-8 2-2,-5-4 1,-1 0-3,-3-1 3,-7 0 1,-5-1 1,-8 1-3,-7-2 2,-6-1-1,1 3 0,4 7 2,2 4 1,5 2 4,8 14-1,3 9 1,4 3-4,6 13 1,8 0-9,5 0-3,12-3-28,0-4-58,8-8-91,2-8-205,5-10-474,-8-4 0,1-7 0</inkml:trace>
  <inkml:trace contextRef="#ctx0" brushRef="#br0" timeOffset="28771.8893">8246 1802 2224,'-12'-1'162,"0"-3"12,-8 3 5,-3 1 2,4-2 5,1 4 1,3 6 4,2 2 4,4 2 3,7 7-132,0-1-27,4 2-12,3-2-9,8-1 4,2-4-5,6-2-4,5-8-4,-3-2-7,-1-5-4,-4-6-8,-3-2-8,-2-3 0,-6-2 4,-1 1-6,-6 7-2,0 3 3,0 4 7,0 7 9,0 9 5,0 10 12,3 9 10,0 13 2,0 6 1,-3 6 15,3 0 10,-3-2 15,-6-3 7,-6-9 8,-9-6 0,-9-9 1,-8-7 2,-7-9-1,1-7-2,-1-12-16,7-7-43,5-11-100,12-5-169,24-22-662,-6-4 0,18 0 0,17-2 0</inkml:trace>
  <inkml:trace contextRef="#ctx0" brushRef="#br0" timeOffset="28994.1337">8386 1801 2582,'0'0'72,"-1"0"21,-2 1 17,1 8 17,-1 6 1,1 7 3,2 4 2,0 6 1,2-1-6,4-2-98,-1-5-124,8-7-155,1-10-416,0-2 0,2-10 0</inkml:trace>
  <inkml:trace contextRef="#ctx0" brushRef="#br0" timeOffset="29631.969">8514 1852 1813,'-4'0'58,"2"0"21,-3 3 17,1 2 12,2 6 6,4 3 6,2 6 0,7-2-2,7-2 1,1 0-35,3-5 0,-1-6-1,-3-2-13,-5-3-7,1-5-3,-2-7-2,-5-1 3,-3-6 5,-6-8 1,-7 0 2,0 6-13,-2-1-22,2 8-10,3 6-3,5 6-2,1 0-6,1 4 0,1 0-3,4 3 2,7 3-8,4 1-4,7 5 2,0-1 1,-1 4-10,1 4-6,-6-2-3,-8 0-3,-4 1-3,-4-3-2,-2-4 24,0-4 28,-2-1 45,1-6 40,-5-4 23,-2-8 12,2-7 7,-4-7 2,7-3 2,1-7-2,4 3-21,1 4-30,7 5-47,2 8-39,6 4-17,4 6-14,0 4-26,2 7-15,-6 4-6,2 3-3,-6 6-12,-1 3-29,-4 3-30,1-2-38,-1 0-114,9-7-534,-10 3 0,-1-1 0</inkml:trace>
  <inkml:trace contextRef="#ctx0" brushRef="#br0" timeOffset="30675.8877">9686 1506 1895,'0'0'140,"0"-2"12,0 2 29,0 5 17,0 6 16,0 14 9,2 11 3,1 8 3,0 4 2,0 5-124,2-5-15,-1-6-12,-4-8-16,0-8 22,0-9 12,0-9 0,0-6-2,3-4-1,0-8-1,6-9-1,4-1-9,4-9 2,7 3-12,-2 7-43,0 5-28,-1 9-9,-3 4-4,-8 7-2,-2 8 4,-2 4-4,-5 5 10,-8 5 0,-2-4-1,-4-1 3,-4-5 0,-1-5 3,2-6-12,6-4-36,3-3-63,4-4-56,3-7-71,10-6-44,5-1-10,6-4 2,4 2 10,3 7 13,-10 4 45,-6 4 78,-6 3 91,-3 2 76,3 0 91,5 0 53,6-3 18,12-2 1,9-4-8,4-1-14,0-4-37,-7-3-45,-5 2-37,-14 2-33,-7 4-39,-7-3-12,-8 4-9,-9 1 3,-5 2 7,-6 1 8,-2 2 13,-2 1 4,7 4 10,7-1 16,4 9 24,6 5 0,4 2 1,4 7-23,7 0-45,10-1-20,10-5-34,10-3-47,12-7-75,3-7-104,9-13-292,-11 2 0,-6-8 0,-9-2 0</inkml:trace>
  <inkml:trace contextRef="#ctx0" brushRef="#br0" timeOffset="32407.8876">10394 1458 2689,'0'-2'43,"0"2"17,0 4 25,0 13 14,5 8 11,0 13 4,2 11 3,3 6-1,0-1-17,-3-1-63,0-3-13,-3-11-39,-2-8-96,-1-11-55,2-12-150,-3-6-278,2-5 0,-2-6 0,-11-8 0,2-2 2649,0-4-2317,-3-5 66,3 4 75,10 6 22,-2 6 22,5 5 29,6 0 79,7 3 58,11 0 162,8-1 15,1 5-57,1-2-59,-5 2-49,-15 2 18,-7 4 2,-9 1-3,-2 7-6,0 3-16,0 3-21,4-1-11,-1-2-6,1 0-6,2-2-7,0-5-17,2-2 4,-2-5 4,1-1 0,4-7 3,1-4 0,0-3 0,0-4-3,-5-4-3,-4 3-9,1 7-25,-4 1-11,0 8-4,0 4 3,3 6 0,1 7 1,6 2 1,3 2 4,2-1 7,0-2 21,-3-3 37,1-6 22,-2-6 6,1 0-3,-3-4-2,0-6-1,3-3-1,-3-6 0,-3-2-6,-3-8-12,-1 2-19,-2-1-24,-2 4-19,2 7-6,0 3-1,3 10 1,2 2 1,6 0 6,6 0 11,9 0 4,-1 0 4,4 0 1,3 0 10,1-2 7,4-8-1,1 2-5,-1-4-5,-11-4-6,-8 4-22,-9 0-1,-13 6-5,-8-5-3,-6 4-2,-5-3-2,-1 7-2,-3 0-2,9 3 2,3 6-2,1 2 11,7 6-2,4 3 1,1 7 2,4 2 2,2-1 0,6 3 4,1-1 2,7 0 4,-1-3-2,4-4-28,-1-2-40,4-8-40,-5-5-43,2-3-72,-3-7-77,-4-7-30,-4-6-4,-5 0 12,-4-6 48,-1 7 81,-1 5 72,1 4 53,1 4 47,-1 2 80,0 2 100,0 0 50,0 0 18,2 2-6,3 0-42,5-1-51,3 0-30,7 1-12,0-5-2,1-2-13,-5-3-33,-2-1-38,-8-4-28,-3 1-18,-2-2-7,-4 0-10,-1 3-1,-7 4 2,-2 3 3,-6 4 8,3 7 12,4 6 20,0 5 18,6 4 12,5 5 5,1 2 8,3-3-5,5-2-20,6-6 3,8-2 0,10-11 2,3-2-1,-2-7-4,-5-5 3,-7-2-1,-11-6 1,-6-3 4,-2 1 17,-4 0-3,2 4-11,0 5-8,2 3 1,-2 5-2,0 4 0,0 4 1,0 5 1,1 4 0,2 2-1,0 4-3,1-2 10,-1-4 10,4 0 15,-7-3 43,0-3 33,0-7 12,0-1 1,0-4 2,0-9-1,3-5 1,-3-4-4,3-6-11,3-2-21,4 6-60,-1 4-59,2 8-31,1 7-35,-3 2-33,-1 5-4,5 4-5,-3 3-3,0 4-4,0 4-30,2 4-34,4-1-117,0-18-270</inkml:trace>
  <inkml:trace contextRef="#ctx0" brushRef="#br0" timeOffset="33567.3463">12600 1492 1664,'-4'-12'115,"1"-3"43,0-2 33,2 3 10,1 2-5,0 7 2,1 2 26,-1 14 21,2 6 7,6 18-82,1 9-21,6 15-38,-3 0-31,-1 1-9,-4-4 5,-6-10 2,-1-9-18,-6-8-21,1-11 1,-3-8-13,-1-6-6,1-5-15,5-9-14,-1-9-14,6-5-12,4-10-20,10 0-14,3-2-3,8 7-7,8 9-1,0 4 1,-1 10 0,-2 3 2,-10 0 14,-8 2 17,-4-3 14,-7 1 5,-3-6-8,-1 1 0,-1-7 2,-1-4 5,-5-2 12,0-8 11,-3 0 4,1 0 14,4 4 2,3 6-1,3 8 20,0 8 16,6 15 17,6 9 21,1 13 9,5 12 3,-2 8-2,-3-1-16,-7 2 4,-3-7 5,-3-9-6,0-9-16,0-8-14,2-6-15,2-8-6,5-5 2,3-4 0,5-11-7,2-3 0,4-7-2,-2-3-6,-5 0 4,2 8-9,-5 2-7,1 12-9,-3 0-5,0 6-3,4 3 6,1 2-3,-1 0 0,4 1 2,0-3 0,-1-1 10,-4-3 3,2-2 6,-2-4-2,-8-1-6,1-3-15,-4-6-13,-3-5-14,-7-1-5,-2 2-2,-5 1-11,-6 4-3,-2 8-1,4 6 1,0 8 5,7 7 12,6 6 16,1 8-6,12 3-39,4-2-64,6-1-68,6-5-47,32-11-495,-8 3 0,9-12 0,4-3 0</inkml:trace>
  <inkml:trace contextRef="#ctx0" brushRef="#br0" timeOffset="61603.6845">13825 1742 1816,'0'0'25,"0"0"4,0 0 3,0 0 5,0-1 43,0 2 36,0 5 39,0 2 22,0 9 14,1 2-21,-1 7 2,3 3-1,-3-4-4,1 4-3,-1-5-44,0-7-35,0-3-30,2-4 20,-2-5 7,0-5 0,1-2 1,1-10 4,-1-3 0,-1-10 4,0-8 1,3-3-1,-3-2-4,0 6-40,0 7-23,4 6-10,0 6-2,5 6-5,8 5-4,2 0-2,1-1-3,4 6 0,-3 1-1,-4 3-3,-4 5 5,-6 3 6,0 4-1,-4 3-1,-3-2 4,1-3-5,-1 0-8,0-3-35,0-2-68,3-4-138,11-4-619,-11-2 0,7-1 0,7-5 0</inkml:trace>
  <inkml:trace contextRef="#ctx0" brushRef="#br0" timeOffset="61977.7461">14244 1693 1840,'0'0'73,"0"3"42,2 6 25,-2 5 28,0 6 13,0 9 6,1 5 1,7 1 0,-1-3 6,4-3-35,4-7-23,2-5-36,2-8-19,2-6-27,3-5-11,2-6-5,-2-6-5,0-5-9,-10-7-19,-3-4-15,-8-2-22,0 1-20,-3 4-34,0 3-122,0 7-120,0-1-318,0 12 0,0 3 0,0 3 0</inkml:trace>
  <inkml:trace contextRef="#ctx0" brushRef="#br0" timeOffset="62567.4281">14629 1695 1520,'0'10'84,"0"6"8,2 2 6,-2 7 3,2-4 2,-2 0 3,1-1 3,-1-3 6,0-5 20,0 0-18,0-7 15,0-1-2,0-6-2,0-5 1,2-7-2,-1-8-3,7-8-2,7-1-1,0-1-20,3 6-53,4 9-29,-7 9-3,2 4-2,-3 8-4,-1 7 0,-2 3-1,-4 2 1,-2 4-5,-3-1 0,-2-6 5,0-1 14,0-7 30,0 0 22,0-3 4,0-2 2,0-3 6,3-9-1,4-4 2,5-9-10,6-2-5,0 2-16,1 5-33,1 5-26,-6 9-9,-1 6-12,1-3-7,-5 7-2,2 4-3,-1 4 9,-1 7 4,-5 5-46,5-1-66,0 3-93,-3-2-123,8-7-394,-11 0 0,3-3 0,6-9 0</inkml:trace>
  <inkml:trace contextRef="#ctx0" brushRef="#br0" timeOffset="63041.0488">15122 1445 2554,'0'-3'56,"0"-1"9,0 0 10,0 12 10,6 4 8,6 17 7,0 14 2,1 8 1,-1 4 2,-6 1-62,-3 0 5,-3-8-6,0-9-8,0-10-5,0-8 3,0-7 16,0-8 1,4-4-3,0-7 0,5-9-2,5-7-4,6 1-1,4-3-4,0 4-7,-2 7-12,-4 8-25,-6 1-3,1 6 0,-5 1-2,-4 8-2,-1 0 8,-3 6-2,-3 3 3,-7-1 1,-7 4 3,-10 0-7,-4-2-43,-2-5-18,6-5-40,7-6-77,9-12-155,11-8-273,17-4 0,7-8 0,13-6 0</inkml:trace>
  <inkml:trace contextRef="#ctx0" brushRef="#br0" timeOffset="63631.7572">15460 1772 1617,'2'0'35,"-1"0"30,5 1 28,-1 0 17,7 1 6,3-2 8,1 0 2,2-2 3,-2-2 1,-3-3-17,-4-1-14,-6-5-24,-1-1-20,-5 0-9,-8 5-5,-2 2-4,-3 2 0,-5 7 6,8 5-2,-1 5-3,10 4 6,1 2-2,6 6-8,0-4-6,6 1 0,4-3 12,7-4 14,3-6 6,1-6 4,-2-2 4,-4-3-5,-1-6-2,-7-4 0,-2-3 0,-2-1-4,-3 2-24,-3 7-17,3 2-14,-5 5-4,5 7-3,2 3-4,1 5 1,1 3 0,2 4-2,-4-5 1,0 1 11,-2-7 11,-3-3 22,0-2 44,0-1 39,1-4 3,-1-5 3,0-6-2,0-6 3,0-9-3,3-11-22,7 3-35,6-1-73,6 9-106,11 4-185,32-3-609,-25 14 0,6 1 0</inkml:trace>
  <inkml:trace contextRef="#ctx0" brushRef="#br0" timeOffset="63983.5953">16169 1710 2756,'-3'17'52,"-1"4"5,1 9 10,3 1 11,-3-6 4,6-6 5,5-3 7,5-8 4,4-4 2,6-2-42,4-8-7,-1-4-5,-5-4-8,-9-5-9,-6-6-2,-9-2-2,-11 1-8,-11 3-1,-8 7-2,-8 6-3,-6 8-8,8 4-18,4 5-33,13 5-73,10-8-123,12 0-107,7-7-254,10 2 0,15-3 0,14-5 0</inkml:trace>
  <inkml:trace contextRef="#ctx0" brushRef="#br0" timeOffset="64371.809">16490 1390 2305,'-5'-8'94,"-3"-1"5,-2 3 13,-4 1 19,4 10 15,-4 17 10,2 13 5,5 8 5,2 13 3,2 10-77,3 1-16,0-2-5,0-4-9,0-6-14,0-9-5,0-9-1,0-6-2,0-8 7,0-8 31,0-6 8,0-7 3,-6-7 3,3-9-5,2-10-5,-1-2-12,1-4-11,8 1-9,7 9-11,8 5-38,17 6-50,11 4-107,17 0-286,-3 0-387,-4-2 0,-18-3 0,-19-8 0</inkml:trace>
  <inkml:trace contextRef="#ctx0" brushRef="#br0" timeOffset="65828.0689">9338 2435 1201,'0'3'175,"0"-6"22,2 0 19,-2-3 20,-5-6 10,3-1 9,-1-4 5,0 2 3,-4 3 3,6 1-143,-2 2-27,0 3-24,3 4-18,0 0-18,0 6-8,-2 2-5,4 3-5,-1 3-1,1 3-2,-1-1-5,1-4 5,-1-3 7,-1-2 2,0-2-3,0 3 1,0 5 0,7 10-1,7 10 2,5 10-2,8 10-1,1 7-6,-1 0-5,-4-9-1,-8-7 0,-6-16 5,-8-8 5,1-12-1,-5-4-8,-1-4-10,-2-5-37,-1-6-51,0-6-76,-3-9-45,0-7-51,3-2-60,-2-3-40,0 3-1,3 8 4,-3 8 15,1 8 54,1 4 99,-1 6 119,-4 1 94,-1 2 96,0 2 73,-3-2 43,5 3 33,2-3 35,4 4 24,2-4-13,4 0-41,6-2-40,13-3-48,15-2-46,14-4-20,18 0-11,9-1-31,-5 3-34,-9 1-27,-11 5-8,-20 1-5,-12 1-1,-12 1 3,-4 0 4,-3 0 5,-6 0 4,-7 0 6,-6 0 4,-6 3 2,-7 3 5,2 6 2,3 5 4,6 6-2,6 0-6,5 1-4,8-2-10,2-3-2,5-5 3,5-6 8,5-6 3,6-2 2,8-6-1,1-5-4,-2-3 0,-5-3 4,-7-1 4,-3 0-4,-8 5-8,-3 4-19,-1 3-8,-2 3-3,2 6-3,1 3-1,2 6 2,3 1-19,2 3-22,6 2-15,4 0-41,-2-3-71,7-3-124,-2-7-76,1-5-347,9-9 0,-8 1 0,-8-9 0</inkml:trace>
  <inkml:trace contextRef="#ctx0" brushRef="#br0" timeOffset="66279.2916">9900 2256 1886,'0'-12'112,"-3"-1"-10,3 2 6,0 4 23,3 4 15,5 16 19,6 11 21,3 10 6,6 11 2,-2 6-102,-6 1-7,-2 0 11,-4-7-3,-6-7-20,-1-7-11,-2-12-12,0-4-8,0-10-5,1-1-2,2-11 4,5-7-6,2-6-10,3-4-4,3 0-6,-4 1-8,0 7-11,-3 9-15,0 5-1,-2 2 0,-1 6-2,1 4 2,-4 3 9,-3 6 4,-3 3 3,-7 4 8,-4 1 2,-2 0-1,-6-3-24,4-3-14,4-8-56,7-9-143,4-11-149,3-3-240,0-14 0,9-10 0,9-11 0</inkml:trace>
  <inkml:trace contextRef="#ctx0" brushRef="#br0" timeOffset="66500.4642">10242 2196 1639,'4'-2'59,"-1"1"37,0 4 45,4 6 12,4 11 7,2 17 5,-2 10 0,0 12 1,-2 2 1,-6 2-47,3-5-18,-3-9-61,4-10-138,10-17-193,-7-12-267,5-5 0,1-6 0,-3-10 0</inkml:trace>
  <inkml:trace contextRef="#ctx0" brushRef="#br0" timeOffset="66847.7049">10459 2464 847,'3'3'107,"2"1"12,6 3 6,4-1-5,1-3 10,4-1-3,-5 1-4,3-6-27,-7-5-58,-3-6-120,-3-1-43,-5-4-9,-5 0 39,-3 3 44,-5 5 25,-3 7 52,-1 4 39,-2 11 50,0 7 62,0 5 40,6 6 20,4 8-3,4-3-46,8-2-46,6-2-71,8-5-88,10-5-75,6-14-119,8-3-283,5-20 0,-2 10 0,-2-7 0</inkml:trace>
  <inkml:trace contextRef="#ctx0" brushRef="#br0" timeOffset="67136.7325">10711 2452 1814,'-8'0'87,"-4"3"11,2 2 5,-3 4-2,9 1-4,4 3 1,0 3 8,8 1 0,4-3 4,3 0-71,5 0-13,7 0-13,-5 1-13,-2 3-2,-7 2 2,-2 0-1,-8 1-9,-3 1 4,-6-3-3,-6-1-7,-9 0-51,-3-4-136,-14-25-293,-8 19 0,-3-11 0,3-5 0</inkml:trace>
  <inkml:trace contextRef="#ctx0" brushRef="#br0" timeOffset="67775.556">11677 2432 2576,'-29'0'58,"-11"6"28,-5 4 19,-9 6 14,14 1 1,10 5 3,11 0-1,8-5-1,7 0 3,8-3-30,7-2-27,7-5-19,6-2-15,6-3-16,4-4 4,0-2-1,-7-4 0,-4-1 0,-6-5 0,-2-2-4,-6 0-1,-3 4-12,-2 2-21,-3 5-1,-1 5-1,0 1-1,0 8 2,2 5-2,1 5 0,7 2 0,1 0 0,5-1-3,5-4 7,8-6-105,1-2-116,8-12-435,5 0 0,-4-3 0,-4-9 0</inkml:trace>
  <inkml:trace contextRef="#ctx0" brushRef="#br0" timeOffset="68209.604">11918 2438 1769,'0'-3'11,"0"1"19,3 2 35,0 5 23,3 7 14,5 9 5,5 4 3,-1 6 4,-2 1 2,-3-6-15,-6 0 34,-4-6 0,0-8-15,0-4-15,0-5-15,2-3-7,-1-6-2,1-8-6,-1-7-11,5-9-22,2-2-26,1 0-37,-2 5-15,7 8-8,-1 10 2,-1 5 3,0 5-2,5 5 3,-7 5 7,1 0 14,-4 7 7,-5 5 20,-2 0-2,3-3 1,-3 4-1,4-4-3,6-3-3,4-3-72,12-8-168,25-4-356,-20-5 0,-1-7 0,0-8 0</inkml:trace>
  <inkml:trace contextRef="#ctx0" brushRef="#br0" timeOffset="68620.4835">12414 2087 2613,'0'-2'79,"-1"2"15,1 9 11,0 10 11,1 12 3,7 19 1,7 12 3,-1 1 1,7 1 1,-8-3-45,-4-9-28,-6-12-4,-1-9-1,-4-10 3,2-4 13,-2-11 3,-1-3-4,-4-7-4,-3-10 0,-5-4-7,-2-6-6,-4 0-19,3 4-10,0 13-18,3 5-11,0 8-7,6 9 1,5 5 1,0 5-1,8 1 4,3 2-21,5-6-52,9-2-140,7-12-548,4 1 0,12-9 0,13-5 0</inkml:trace>
  <inkml:trace contextRef="#ctx0" brushRef="#br0" timeOffset="68973.8791">13244 2392 2282,'-6'0'123,"-4"0"24,-6-3 24,-4 3 17,-2 0 7,-1 0 5,2 3 2,5 2-2,4 7 4,3 0-104,6 5-22,1 3-23,5 3-23,8-1-27,8 0-70,10-1-61,9-5-27,9-5-61,4-5-112,-1-7-333,-5 1 0,-5-10 0,-10-2 0</inkml:trace>
  <inkml:trace contextRef="#ctx0" brushRef="#br0" timeOffset="69413.0937">13383 2153 2252,'0'-9'102,"0"0"-6,0 2 4,0 2 19,2 9 14,3 14 23,4 13 11,2 12 2,5 9 1,5 4-101,-9 1 4,0 0 5,-5-6-4,-4-10-16,-3-7-12,0-8-15,0-9-3,0-6-1,3-8-3,1-8-4,0-6-4,5-9-13,1-9-3,7 0-14,1 0 0,0 0-20,0 12-15,2 5-11,-2 7-3,-6 5 2,3 6 5,-6 5 14,-5 5 6,-1 2 12,1 8-2,-3 1 14,-1-1 1,3 3-5,3-4-69,3-8-199,-1-3-340,5-4 0,4-10 0,4-3 0</inkml:trace>
  <inkml:trace contextRef="#ctx0" brushRef="#br0" timeOffset="69781.7238">13839 2448 2474,'-16'0'84,"-2"3"33,-8 4 9,-4 6 5,9 0 4,4 7-3,6 0 4,8-2 0,0-1 4,6-5-58,3-2-16,1-3-21,4-7-7,5 0-8,4-5-8,1-2-22,0-7-25,-6-1-7,-3 0-13,-6 2-31,-3 4-8,-3 6-6,0 6-1,0 4 3,0 2 5,0 4 23,1 7 18,6-3-27,-1-1-116,8-8-92,-1 2-252,9-3 0,-1-7 0,0 0 0</inkml:trace>
  <inkml:trace contextRef="#ctx0" brushRef="#br0" timeOffset="69970.7259">14005 2447 2790,'-1'0'39,"-1"3"2,-1 4 1,3 3 0,-1 2 1,1 5-29,4 2-89,5-2-130,-2-7-341,0 7 0,3-3 0,0-2 0</inkml:trace>
  <inkml:trace contextRef="#ctx0" brushRef="#br0" timeOffset="70579.1267">14116 2451 1634,'-3'0'61,"2"4"1,-2 3 1,0 3 5,3-1 4,0 6 1,1-1 3,4 3 0,-4-2 4,-1-4-11,3-2 57,-3-4 20,0-5 9,0 0 1,3-8 1,-3-9-1,0-6-2,4-3-3,2 0-8,2 0-46,3 11-67,4 5-31,2 5-28,4 3-44,-3 2-37,4 0-8,-1 0-40,-5 0-9,-2 0 8,-1-3 0,-7 3 4,-2-4 16,-1 2 35,-2 2 64,-5-2 63,-3 4 33,-6 0 47,-1 5 15,1 2-6,1 5 2,3-3 1,8 3-5,1-4-15,3 2-26,4-2-29,2-3-22,4 0-11,1 0-4,2 0-3,-2 1-2,-3 3-2,-6 0-4,-2 4-1,-2 2 0,-1 3-1,-4 0-8,-5-1-62,1-9-214,-11 1-294,-7-10 0,-1-4 0,-6-11 0</inkml:trace>
  <inkml:trace contextRef="#ctx0" brushRef="#br0" timeOffset="71449.7518">15093 2346 2542,'0'8'38,"0"4"16,-1 5 25,1 6 14,0 0 5,0 3 4,0 0 1,0-3 1,0-2 3,0-4-13,0-3 32,0-6 15,0-1-3,0-7-11,0 0-5,0-4 0,0-9 0,0-5 0,0-10-3,0-4-24,1-1-44,4 4-28,3 4-25,5 8-9,1 10-3,3 5-7,0 2-1,-4 9-3,4 3 0,-10 4 7,-1 2 5,-3 4-2,-3-1 3,0-3 11,0-5 16,0-2 33,0-7 27,0-1 9,0-5 3,0-3-1,4-9-2,4-4-6,3-7-5,8-3-8,4 2-19,0 6-36,-4 8-36,-7 9-10,-2 3 0,-3 6-1,-4 4 4,-2 9 5,1 1 4,-2 6-3,3 0-27,1 2-23,6-5-30,3 1-77,5-7-163,12-9-508,-6-1 0,2-7 0,5-7 0</inkml:trace>
  <inkml:trace contextRef="#ctx0" brushRef="#br0" timeOffset="71825.2912">15623 2370 2625,'-20'0'122,"-1"0"11,-3 5 5,-5 3 4,11 4 0,8 7-2,3 0 5,3 3 1,4-4 3,8 1-105,1-4-16,1-4-12,5-2 8,1-6 3,1-1 4,0-7 1,0-3-5,-4-4-8,2-3-11,-6-8-3,-3 2-1,-1 5-23,-2 5-29,-3 4-5,3 7-2,0 4-1,1 4-6,7 1-23,2 3-48,3 3-68,4-4-66,7 0-37,2-8-268,4-6 0,0 3 0,2 0 0</inkml:trace>
  <inkml:trace contextRef="#ctx0" brushRef="#br0" timeOffset="72227.6931">15940 2167 3248,'-1'-14'84,"-4"2"-9,4 2 3,-2 2 2,3 13 3,1 15 5,4 13 4,-1 8 1,5 8 3,5 6-80,-7-1-4,0-7 12,0-5-1,-7-4-1,0-9-3,0-6-4,0-9 3,0-5-9,-4-6-10,-3-3-4,-3-7 0,-11-4-3,-2-2-1,0-2-2,-1 3 0,5 7 0,5 2-7,10 6 7,1 5 12,-1 1 0,8 2 0,3 1-32,4-1-102,11-3-213,2-6-369,10-12 0,6 8 0,0-10 0</inkml:trace>
  <inkml:trace contextRef="#ctx0" brushRef="#br0" timeOffset="72557.346">16082 2447 2647,'0'0'123,"-3"0"7,3 1 12,0 2 19,6-2 18,1 2 7,7-3 4,2 0 1,5-8-2,-2-1-107,-8-2-20,-6-2-12,-3-3-15,-10 1-18,-8 2-14,-1 6-6,-6 1 7,-2 6 6,4 6 8,4 8 2,5 6 5,9 4 10,2 5 1,5 2-9,8 1-57,3-3-107,12-7-300,-3 2-354,6-10 0,1-6 0</inkml:trace>
  <inkml:trace contextRef="#ctx0" brushRef="#br0" timeOffset="73677.6883">18312 766 2157,'0'0'156,"0"0"16,0 0 5,0 0 3,-5 0 3,-2-2 5,-7 1 13,-7-2 25,-6-1 22,-3 0-106,-2 1-22,-1 1-14,5 6-3,4 0-1,4 5 1,5 5-10,3 6-12,8 1-26,1 1-24,6-1-17,7-3-9,5-3 2,6-2-1,5-3-4,5-4-3,2 0 3,-4-1 1,-2 1-2,-4 3-4,-2 1-2,-6 4-5,-5 1-3,-2 4-2,-7 0 1,1 5 2,-2 1-1,-2 1 1,-2-2 4,-4-2 11,-7-2 10,-4-5 12,-9-4 7,-6-4 3,-8-4 4,-3-3-1,-5-4 2,6-4-22,6-3-67,13-2-110,13-6-184,14-1-547,16 6 0,10 4 0</inkml:trace>
  <inkml:trace contextRef="#ctx0" brushRef="#br0" timeOffset="73987.0515">18724 909 2377,'-4'-1'104,"-7"1"19,-2 0 19,-8 1 22,-3 4 9,-1 5 2,1 6 1,6 4 2,8 7 1,-2 2-90,9 3-17,3-2-34,3 1-64,12-4-116,6-9-162,13-9-84,10-16-238,6 7 0,2-5 0</inkml:trace>
  <inkml:trace contextRef="#ctx0" brushRef="#br0" timeOffset="74668.2799">18983 945 1661,'-15'-2'193,"-6"2"39,-6 0 22,-5 7 20,5 5 6,6 7 5,1 1-2,8 4 1,7-1-4,3 0-139,5-4-51,4-4-35,9-3-17,-3-5-12,5-4-4,6-3 1,0-4 2,2-7 3,-6-3-4,-3-6-8,-1-2-2,-8-3-5,-5 7-11,1-2-28,-1 8-19,-3 8-8,0 3-5,3 4-9,1 5-2,5 1-6,3 8-10,-1-3-9,2 3-12,2-2-3,0-1 12,-1-4 0,2-5 5,1-3 8,-4-2 9,3-7 15,-2-7 18,0-9 8,0-7 19,-5-13 27,-2-9 0,-1-9 8,-4-4 21,0 1 39,-2 4 32,0 12 67,-2 12 19,0 12-2,-1 9-3,-3 8-1,-1 7 4,-1 7-6,1 7-23,4 9-40,3 9-30,4 13-61,5 10-23,-1 6 5,-2 5 3,3-1 1,-3-4-1,-3-4-1,-2-10-9,2-6-64,0-8-132,37-18-791,-29-1 0,3-11 0,4-6 0</inkml:trace>
  <inkml:trace contextRef="#ctx0" brushRef="#br0" timeOffset="75035.6814">19523 908 1838,'3'3'105,"0"5"18,8 1 9,4 3 7,1-4 6,7-4 5,3-1 3,-5-3-12,0-4-39,-8-4-122,-3-5-68,-5-4-44,-5-4-12,-12 2 8,0 1 15,-9 7 35,3 6 47,-5 7 47,3 10 59,3 8 49,5 3 47,6 11 27,3 1 6,6 3-16,4-1-34,8-3-120,12-6-284,-4 1-361,7-11 0,8-4 0,2-7 0</inkml:trace>
  <inkml:trace contextRef="#ctx0" brushRef="#br0" timeOffset="76339.7484">19216 1502 2472,'0'-2'132,"0"-1"11,0 3-2,0-1 12,0-1 16,2 10 16,4 7 19,7 14 8,3 13 2,1 12-114,2 3-15,0-1-11,-4-7 3,-3-10-5,-3-10 27,-3-8 32,2-11 3,-5-5-3,3-8 1,1-7 3,2-6-4,-1-10-7,-1-6-23,3-11-36,1-7-71,2-2-60,0 3-53,1 8-25,-5 12-2,1 12 0,-7 12 2,0 5 8,-1 3 21,-1 4 33,2 3 32,0-1 20,3 2 42,8-2 58,6 0 14,7-4 1,7-2 2,7 1-1,-1-4 3,-3 0-6,-6-4-21,-8-2-16,-9-3-11,-7 0-48,-3-1-17,-8-2 0,-13 5-4,-3-1-2,-1 3-1,-7 2-2,2 3 15,5 7 11,8 6 0,3 4 10,7 6 1,2 6-1,2 1 1,6-3-4,5 2-5,6-3 0,6-3 2,9-3-5,0-7-45,-1-6-67,1-2-54,-8-9-78,-3-4-80,-8-7-52,-1-11-3,-8-3 13,-2-3 61,-3 4 89,-1 10 90,-1 4 97,0 11 82,0 6 90,2 5 87,-1 8 56,1 6 10,3 4-8,4 3-61,-1 1-85,0-3-43,0-2-32,-1-1-23,-4-6-9,2-6 1,-3-5 5,0-6 11,0-6 37,0-7 2,0-9-3,0-9 0,1-11-13,6-1-37,6-1-31,13 7-25,12 6-44,9 9-105,8 1-199,-12 1-324,-5 10 0,-11 1 0,-11 4 0</inkml:trace>
  <inkml:trace contextRef="#ctx0" brushRef="#br0" timeOffset="76599.642">20249 1307 3293,'0'-6'60,"0"6"9,0 0 7,0 9 15,0 14 6,3 17 14,3 13 1,1 15-1,2-1-10,-3 4-62,0-8-2,-3-7-8,-3-11-25,0-7-68,0-15-89,2-11-271,-2-7-293,-2-10 0,-1-12 0,-1-9 0</inkml:trace>
  <inkml:trace contextRef="#ctx0" brushRef="#br0" timeOffset="76879.1726">20187 1669 2195,'0'0'66,"0"0"35,3 0 35,6 1 27,11-2 7,11 1 9,19-3 7,3-2 1,2 0 0,-7 4-53,-15-3-12,-15 4-29,-10 0-33,-8 4-23,0 0-7,0 6-7,0 6-4,0 6 0,0 1-1,0 5-2,1-4-9,1 2-18,-1-4-52,6-4-131,2-13-582,2-3 0,3-2 0</inkml:trace>
  <inkml:trace contextRef="#ctx0" brushRef="#br0" timeOffset="77143.3786">20857 1584 2281,'-21'2'134,"-11"8"4,-6 7 6,-6 9 3,14-1 1,9 9 0,12-5 5,12 0 2,6-3-2,12-2-131,6-4-79,7-3-81,13-8-114,4-9-101,-2-7-211,-1 9 0,-6-15 0,-9-2 0</inkml:trace>
  <inkml:trace contextRef="#ctx0" brushRef="#br0" timeOffset="77745.7118">21036 1688 1670,'-13'-1'141,"-1"1"27,-6 1 19,-1 6 8,4 3 3,2 6 1,6 5 4,6 4 0,3-3 3,3 0-101,6-2-35,-1-6-9,3-6-7,3-6-4,3-2 0,1-3-2,1-7-4,1-9-5,0-3-23,-7-11-18,-2-2-9,-7 3-15,-4 4-21,3 10-4,-3 10 1,-3 7 3,6 7 2,-3 8 5,0 5 23,6 3 16,2 5 4,7 2 0,0-5 8,6-3-3,3-6 0,9-5-1,5-6-1,4-7 0,-1-10 2,-7-6 0,-7-7 0,-13-12-5,-7-8-6,-4-9-1,-4-13 2,-6-4 0,-3-6 4,-3 5 8,-4 8 11,7 17-3,-2 15 1,7 16 4,2 14 11,0 10 6,3 15 5,3 17 3,-3 17 10,6 16-9,0 6-12,-3 7 7,-2 0-2,1-7-14,-4-2-32,-2-4-62,-2-10-160,0-29-546,-1 10 0,-8-14 0</inkml:trace>
  <inkml:trace contextRef="#ctx0" brushRef="#br0" timeOffset="78599.3483">19311 2305 3209,'0'-4'77,"0"1"-2,0 2 8,0 1 12,0 8 22,3 13 11,3 16 1,1 14 4,3 8 2,-3 5-76,-4-1 4,0-10 2,-3-9-7,-3-10-2,3-10-8,3-12-1,-3-7-3,0-5-2,0-9 0,0-11-3,5-9-9,1-5-12,3-4-10,9-4-14,3 6-16,6 7-11,2 7 4,-1 5-5,-2 8-3,-5 3-4,-8 4-1,-3 2-8,-3-1-30,-1-2-30,0-3-23,0-1-20,0-5-8,-2-3 1,-4-2 4,0-4 12,3-7 19,-6 0 45,3-1 62,-4 7 38,1 3 35,0 14 32,2 10 16,-1 14 7,4 8 6,2 10-4,6 13-11,0 3-22,-1 0-28,2-1-4,-4-1-18,-1-8-31,0-7-100,7-8-237,-7-10-391,5-6 0,4-10 0,5-9 0</inkml:trace>
  <inkml:trace contextRef="#ctx0" brushRef="#br0" timeOffset="79225.749">19877 2539 2167,'-8'3'128,"-2"6"23,-1 4 19,2 8 7,5 1 6,6 5 8,5-1 4,6 2 3,7-3 0,0-7-90,4-4-26,-3-7-15,-5-2-17,-1-10-6,-3-4-11,-4-6-15,-4-7-22,-4-7-20,-4-5-4,-11 1-6,-1 1-10,-3 3-6,-2 7-4,6 13-2,3 4 1,8 5 3,1 2 18,3 2 25,6 1 6,4 1 4,7 1 4,5 0 0,11 2 0,2-3 3,-2 6 3,-3-2 3,-6 6 3,-8 1-6,-8 7-2,-5 1-3,-3 4 1,0-3 0,0-1 2,0-2 4,0-9 43,0-6 23,0-5 3,-1-5 3,-2-7 6,-2-7 2,-4-8 1,0-7-1,6-11-1,0-1-13,1 1-43,6 7-33,0 6-37,5 9-50,9 9-78,9 5-130,9-4-153,2 6-296,2 1 0,-5 0 0,-3 0 0</inkml:trace>
  <inkml:trace contextRef="#ctx0" brushRef="#br0" timeOffset="79417.1911">20407 2472 2524,'0'3'103,"0"6"12,0 5 5,0 6 2,0 6 2,4 8 0,0-2 3,3 3-4,-1 2-15,1-5-131,1-3-212,2-15-431,-4 1 0,11-10 0,6-5 0</inkml:trace>
  <inkml:trace contextRef="#ctx0" brushRef="#br0" timeOffset="80407.5705">20553 2435 2084,'-3'3'87,"-2"-1"10,2 2 14,1 3 26,1-6 18,4 7 14,11-1 6,5-2 2,7-1 3,5 1-78,2-2-9,-3-3-12,-10 5-15,-3-1-27,-13 4-14,-1 1-11,-9 8-5,-5 5 1,-6 5-2,-7 2 3,-3 8-2,5-4 2,6 1 6,10-8 0,4 2-3,13-7-2,8-7-2,8 0-8,5-6-22,7-5-48,0-6-85,0-7-110,-6-8-87,-3-7-263,-8 0 0,-12-1 0,-7-4 2071,-3 3-1760,-6 2 82,-6 8 51,5 0 55,-6 12 42,-1 6 71,4 8 101,4 0 122,3 8 99,6 0 46,3 3-72,2 0-79,3-2-49,4-3-46,0-1-19,1-6-21,-2-3-15,1-4-11,-4-4-19,-3-5-21,-2-5-20,-3-3-7,-3-5-3,-3-7-6,-8 2-6,-2 0-4,3 3-6,-4 9-6,8 2-14,3 4 4,6 6 16,0 0 7,8 1 2,4 1 7,3 1 8,6 2 8,-3 3 9,-2 5 10,-5 5 21,-5 6 2,-3 0-3,-4 4-3,-2 1-1,0-1-3,0-4-5,0-4-2,0-7-3,0-6-3,0-4-5,0-7 1,-2-8-2,-2-8 2,1-5-1,1-10-3,2-1-3,2 1-10,3 8-1,5 6-3,0 11 0,5 7-2,0 7 0,2 8 0,0 4-1,-4 6 2,-1 0-1,0 6 3,-1-2-14,-4 0-35,-1 0-74,4-4-119,9-8-361,-9-1 0</inkml:trace>
  <inkml:trace contextRef="#ctx0" brushRef="#br0" timeOffset="80661.6681">21350 2351 2072,'-1'-8'71,"-1"8"27,2 0 14,-3 9 7,6 7 5,-3 16 2,0 3-8,0 11-19,0 0-34,0 0-92,0-2-36,0-7-58,0-6-94,2-14-95,-2 1-143,1-8 0,-2-9 0,-1-6 0</inkml:trace>
  <inkml:trace contextRef="#ctx0" brushRef="#br0" timeOffset="81351.5422">21309 2553 1389,'0'-3'24,"4"2"5,2-1 5,10 1 1,5-1 4,11 4 6,4-2 3,0-4 3,-3 4 1,-7-3-20,-13 1 6,-4 1 19,-7 1 13,-4 0 11,-1 0 22,-6 1 28,-3 4 21,-7 6 6,-1 3 2,0 2 2,4 6-4,8 0-26,5-4-12,5-3-13,6 2-23,3-8-28,3-4-22,9-4-7,5-2-6,1-6 1,1-5-4,-3-3 1,-9-4-4,0-2-2,-7 1-8,-7 4-5,-2 8 1,-4 3 1,-4 10 5,3 4 1,2 6 2,-2 5 0,3 2-1,1-1 1,2-1 5,3-4 3,3-6-1,2-7-4,8 1-2,1-11-2,2-3-2,4-9 0,-5-7 2,-3-8-1,-9-5-6,-6-9-1,1-7-4,-8-2 0,4 8 3,0 7-8,0 13 0,0 14 2,-3 13 13,3 11 7,0 10 23,0 13 7,3 9 2,1 9 1,-1 2-5,4 3-2,0-4-40,2 1-89,2-9-202,-5-7-461,-3 0 0,-2-9 0,1-15 0</inkml:trace>
  <inkml:trace contextRef="#ctx0" brushRef="#br0" timeOffset="81959.9582">22560 1255 1744,'0'2'65,"0"0"35,0 3 39,0 3 30,-1 1 30,1-1 21,0 4 21,0 10 9,3 11 9,3 11-21,7 12-34,1 6-28,2 1-35,-4-3-28,-1-8-25,-7-9-20,-2-6-22,-2-9-6,0-8-21,0-4-28,0-6-55,0-7-106,1-5-190,-1-16-423,2 2 0,4-6 0,5-3 0</inkml:trace>
  <inkml:trace contextRef="#ctx0" brushRef="#br0" timeOffset="83090.6729">23121 1509 1022,'0'0'87,"-3"0"25,-1 0 39,-2 0 30,-5 0 42,-2 0 30,-7 4 17,-4-4 14,2 3 9,0 1-54,-2 5-20,8 4-23,-1 5-37,7 2-30,4 1-40,4 2-33,5-1-16,12-1-20,7-1-25,11-5-24,8-5-53,2-5-59,0-3-83,-4-7-117,5-7-299,-17 0 0,-3-2 0,-7-6 0</inkml:trace>
  <inkml:trace contextRef="#ctx0" brushRef="#br0" timeOffset="83681.1781">23276 1538 1281,'0'0'82,"0"0"37,-1 4 21,1 3 16,0 3 11,0 6 8,0 2 2,1 6 7,-1-2 9,0-2-54,0 2-7,0-4-28,0-5-8,0-3 3,0-4 11,0-3 2,0-1 3,-1-8-2,-1-2-11,-1-12-9,2-6-10,1-5-4,0-2-11,1 4-23,4 4-23,1 10-8,5 9-1,3 3-5,2 6 1,1 5-1,-1 5 1,-1 3-3,-6 5-3,-3 2 5,-3-1 0,-1 0-3,-2-5 0,0-5 22,0-1 33,0-8 16,0-3-1,0 0 0,0-7-1,2-7 1,3-4 0,2-8-9,5-4-30,3 3-48,1 2-42,-3 8-30,-1 5-5,1 9-6,-5 1 0,1 4-1,1 6-1,0 3 10,-4 4 23,0 8 17,2 0-13,-1 1-47,0 1-76,5-4-112,20-10-396,-14 4 0,-2-9 0,4-4 0</inkml:trace>
  <inkml:trace contextRef="#ctx0" brushRef="#br0" timeOffset="84129.4151">23987 1460 2524,'0'0'86,"0"4"14,0-1 13,0-2 8,0-1 13,0 0 16,6-1 2,6 1 4,1 0 0,7 1-70,4-1-54,0 0-81,-3 0-140,6-8-167,-8 4-287,-8-1 0,-5 0 0,-3 1 0</inkml:trace>
  <inkml:trace contextRef="#ctx0" brushRef="#br0" timeOffset="84385.1854">23978 1646 1776,'-8'9'144,"-2"2"17,4 1 22,-1 0 15,7-3 11,7-7 3,7-1 1,9-1-9,7-1-51,11-2-282,13-7-535,-21 6 0,-9 0 0,-3-3 0</inkml:trace>
  <inkml:trace contextRef="#ctx0" brushRef="#br0" timeOffset="85069.1691">24629 1289 1008,'0'-5'140,"-1"0"54,1 1 35,0 0 8,0 0-3,0 4 6,-2 2 15,1 2 21,1 10 25,0 9-91,0 15-30,3 10-52,0 7-32,2 0-6,-3 0 8,0-7-4,-2-5-15,1-8-22,-2-8-24,1-8-31,3-6-65,1-4-108,8-8-232,-4-1-305,1-5 0,1-1 0,-3-5 0</inkml:trace>
  <inkml:trace contextRef="#ctx0" brushRef="#br0" timeOffset="86959.8209">25197 1255 1503,'0'0'42,"0"6"13,1 6 11,2 6 7,2 9 6,3 8 1,0 6 8,0 3 0,-1-2 2,0-4-18,-3-1-20,-4-8-15,1-6-12,-1-3-26,0-3-67,3-10-127,-3-16-222,3 11 0,-3-2 0,0-5 0</inkml:trace>
  <inkml:trace contextRef="#ctx0" brushRef="#br0" timeOffset="87262.7348">25156 1561 1088,'-2'0'98,"2"3"44,-3-3 43,3 2 32,0-7 17,0 5 22,0 0 26,-4-2 25,3-2 26,-3 1-63,-2-1-22,2 2-42,1 2-36,-2-1-31,2 1-12,3 0-20,-3 0-26,3 0-21,0 0-32,0 0-21,0 0-44,0 0-91,0-2-122,3-2-128,3-6-380,-4 4 0,1 0 0,3-2 0</inkml:trace>
  <inkml:trace contextRef="#ctx0" brushRef="#br0" timeOffset="88717.7922">25166 1467 733,'-6'3'94,"0"1"25,-1-1 26,2 3 40,2-1 40,3-4 36,0 4 27,0-3 26,0-1 17,0-1-50,0 0-9,0 0-10,0 3-22,0-3-36,0 0-40,0 0-33,0 0-18,7 0-16,1 0-9,11 0-12,8 0-14,10 0-10,8 0-4,2-4-3,0 2-3,-7-3-2,-7 4-10,-9-4-18,-10 5-22,-8-1-20,-5 1-6,-1 0-7,-1 0-9,1 0-13,1 0-27,-1 0-37,0 0-83,0-2-187,0-11-378,0 9 0,0-2 0,0 0 0</inkml:trace>
  <inkml:trace contextRef="#ctx0" brushRef="#br0" timeOffset="90270.6028">25720 1504 943,'0'0'101,"0"2"32,0-2 25,0 0 9,0-2 10,0 2 4,0 0 5,0 0 6,-3-2 8,3 2-72,-3 0-20,0-2-28,2-1-21,-2 3-6,1 0-3,-3 0 4,0-1 2,2 1 5,-2 0-1,-1 0 4,0 0 5,0 0 1,-3 0 2,5 0-1,0 0-4,-2 0-7,5 0-5,-4 0-2,-3 1-1,-2 4 8,-2 2-4,-1 1 6,1 6 1,1 1 3,5 0 0,2-1-5,2-1 3,2-3-7,2-1 3,2-1-11,5-3-1,0-2-5,3-3-4,6-2-5,-4-1-2,2-2 6,-2-5-6,2-4-2,-5-3-16,2 0-11,-5 1-6,-5 0-22,0 7-3,0 4 1,-6 5 3,3 9-2,0 8 1,3 8 2,-3 3 7,6 5 2,2-2 0,2-3 15,2-6 0,0-5-3,-3-8-2,-1-4 0,5-4-8,0-5-16,1-7-14,5-6-9,0-7-8,2-10-9,-3-9-7,-3-9 0,-3-5 0,-4-9 2,-6-1 12,-1 9 22,-1 4 27,0 13 27,0 12 18,0 8 10,0 13 8,-1 0-1,-1 5-1,-1 2-4,-2 1 0,2 5-7,0 8-1,3 5-9,2 16-6,2 10-1,1 7-2,-2 10 10,6-1 1,-5-2 1,-1-7-1,-1-7 1,-2-12-13,0-4-3,0-11-1,1-5-4,2-6-15,2-6-18,-2-6-13,0-7-4,4-8-6,-4-2-5,0-3 0,2 2-5,0 5-7,4 4 2,-1 5 18,5 6 10,3 1 13,1 1 3,-1 4 6,-2 1 2,2 2 4,-5 7 4,-3 5 6,-3 4 3,0 3 6,-8 1 9,-4 3 8,-3-2 8,-6-1 0,-7-3-1,2-2 2,0-3-6,3-9-26,6-4-50,5-9-149,4-19-615,1 2 0,5-14 0,10-13 0</inkml:trace>
  <inkml:trace contextRef="#ctx0" brushRef="#br0" timeOffset="90511.8629">26264 1255 2618,'0'-3'76,"0"3"10,0 0 17,0 5 11,4 11 3,5 12 1,0 17 2,2 9-12,3 3-12,-3 2-89,2-3-30,-5-10-73,4-8-180,-1-18-357,2 2 0,1-13 0,1-6 0</inkml:trace>
  <inkml:trace contextRef="#ctx0" brushRef="#br0" timeOffset="90864.5978">26518 1509 1551,'1'0'95,"2"0"54,3 4 29,0-4 12,5-4 4,1 4 2,0-5 0,0-3 0,-2-3 1,-3-3-60,-4 0-35,-2-1-51,-10 4-29,-5-1-10,-8 3 0,-2 4 2,-5 7 7,5 8 6,3 7 6,6 9 1,7 2 0,5 2-1,6 2 1,8-2-7,5-3-36,4-2-100,10-6-104,11-11-99,-2-20-306,7 12 0,1-3 0,6-6 0</inkml:trace>
  <inkml:trace contextRef="#ctx0" brushRef="#br0" timeOffset="91483.6636">26984 1483 2124,'0'0'68,"0"0"31,-1 6 16,1 2 6,0 8 2,1 5 2,1 6 3,1 5 1,0-1 1,1-4-30,-2-5-32,-2-7-28,3-2-11,-3-9-5,-3-4-2,6-3-1,-3-9-3,-3-5-3,0-9-2,-2-11-2,2-1-8,2 0-6,1 6-7,1 7-1,7 8-1,2 8 0,4 6-1,2 3 4,4 3 4,-4 6 1,-2 5 5,-1 1 3,-8 5 6,-2 0 0,0-1 2,-3-3 1,0-5 3,0-2 10,0-5 1,0-3 1,0-2-1,0-6-1,3-5-5,2-8-3,3-6-5,3-1-8,1 2-4,0 5-13,-1 7-8,-5 9-2,3 4 0,-5 9 5,4 4 3,-2 8 3,3 4 2,-2 2-13,-4 4-7,4 1 1,2-1-37,4-7-106,5-7-151,3-5-266,0-1 0,3-10 0,-1-4 0</inkml:trace>
  <inkml:trace contextRef="#ctx0" brushRef="#br0" timeOffset="92308.3369">27424 1483 2054,'-14'0'87,"-4"2"12,0 5 7,0 3 13,6 2 7,4 6 2,4 2 7,4 0 5,4 0 0,4-2-61,1-3-19,0-3-10,7-7-4,-2-3-12,4-2-4,-3-5-3,2-7-8,-5-2-3,-2-3-1,-4-2-6,-6 3-14,0 4 3,0 6-3,0 6 1,0 7-1,0 4 2,0 3 3,3 2-5,3 3-5,5-2-31,-1 0-21,14-6-18,5-10-66,4 2-91,3-6-34,-1-6-50,-10-8-143,-4 5 0,-10-5 1052,-6-4-885,-4-7 88,-4 8 105,-6-6 102,-4 0 40,-3 10 83,-5 8 99,-1 3 41,1 5 52,-2 3 30,2 8-35,7 4-76,3 1-66,5 5-67,4 5-25,1-2-17,4-2-8,7-1-6,-1-4 1,3-7-10,3-6-3,3-1-2,-1-8-5,-2-4-2,0-4 0,-1-9-2,-6-9-4,-2-10-2,-1-11-5,-3-5 0,-1 2 1,1 0 2,-1 12-2,-2 11-6,1 12-3,0 11 2,1 7-1,-1 10 2,0 13 0,2 16 0,-1 12-1,1 11-6,2 5-12,3-6-27,-2-4-63,3-6-20,2-8-59,5-14-170,-6-8-110,2-2 0,-2-12 0</inkml:trace>
  <inkml:trace contextRef="#ctx0" brushRef="#br0" timeOffset="92649.1856">27822 1526 1305,'3'2'95,"5"2"35,4-1 16,3 4 6,2-7 6,1 1 4,-5-1 2,-1-4-9,0-6-11,-7 1-72,-4-5-44,-1-3-34,-6 0-10,-3 3 1,-9 7 19,3 1 24,-6 12 30,7 7 25,0 9 20,7 5 21,4 8 8,3 1 2,3 3-7,7-3-26,1 0-121,3-5-181,13-11-468,-3 2 0,-2-8 0,-5-7 0</inkml:trace>
  <inkml:trace contextRef="#ctx0" brushRef="#br0" timeOffset="93302.9216">22823 2444 1672,'0'-9'193,"0"0"42,-1-3 27,1 0 4,-2 4 1,1 6 11,1 7 7,0 7 5,0 11 4,3 12-144,3 8-48,2 11-44,-4-1-32,3 1-9,-5-8-8,-1-8-43,-1-9-108,6-7-231,1-11-398,4-8 0,9-10 0</inkml:trace>
  <inkml:trace contextRef="#ctx0" brushRef="#br0" timeOffset="93579.3015">23386 2460 1748,'-10'0'124,"-8"2"45,-4 5 30,-8 5 14,-1 5 5,2 10 1,2 4 0,6 5-2,12-1 5,9 1-82,11-7-40,14-4-53,8-4-50,9-4-63,5-10-101,3-7-126,0-17-368,-10 6 0,-4-5 0,-9-3 0</inkml:trace>
  <inkml:trace contextRef="#ctx0" brushRef="#br0" timeOffset="94135.6827">23558 2542 1089,'0'5'111,"0"4"20,1 6 17,4 2 11,4 3 1,-2 6 2,5 0 1,2 0 2,-5 1 2,-5-6-83,0-3-22,-3-3-15,-1-5-8,-1-7-13,1-2 3,0-2-4,-4-12-1,3-4-9,-1-7-5,2-2-4,-1-2 0,5 4 0,1 7-7,4 3 3,1 8-1,4 3 2,3 5 1,-1 5 8,-1 7 3,0 3 3,-3 7-6,-4 1-2,-4-2 0,-1-3 0,-3-3 17,0-5 21,0-6 2,2-4-1,1-7 2,4-4-1,5-8 2,5-8-5,6-4-1,5-3-4,-1 6-26,-1 5-21,-8 8-1,-6 9 2,-7 7 0,-4 5 1,1 9-1,-1 1 1,-2 5-6,1 3-17,1-4-37,6-3-107,5-11-452,-2 1 0,4-6 0,9-5 0</inkml:trace>
  <inkml:trace contextRef="#ctx0" brushRef="#br0" timeOffset="94380.6079">24262 2532 2512,'0'0'76,"0"0"33,2 0 13,8 0 8,5-2 3,9-2 1,5 0 2,2-1-5,-4 1-32,-3-1-96,-2 4-175,9-5-510,-20 3 0,-2 1 0,-2 2 0</inkml:trace>
  <inkml:trace contextRef="#ctx0" brushRef="#br0" timeOffset="94549.2397">24373 2692 2224,'3'2'51,"-1"-2"3,7 0-1,7 2-48,10-7-154,6-9-298,-1 9 0,2-4 0,4-6 0</inkml:trace>
  <inkml:trace contextRef="#ctx0" brushRef="#br0" timeOffset="95094.5958">25073 2220 1924,'0'0'63,"-3"0"28,3 3 22,0 5 20,0 6 18,0 12 6,3 15 2,0 7 2,0 8 0,3 1-51,-3-4-10,0-6-27,-2-6-23,-1-7-42,0-8-107,5-12-218,0-5-290,2-4 0,2-7 0,5-6 0</inkml:trace>
  <inkml:trace contextRef="#ctx0" brushRef="#br0" timeOffset="95688.9937">26014 2354 1713,'-7'-2'70,"-4"-4"16,-5 6 21,-3 0 24,-1 0 13,-2 8 5,-4 4 11,1 5 7,1 6 5,2 3-46,8 0-18,7 0-13,4 3-20,6-3-22,15-3-13,7-2-11,6-4-38,11-7-56,2-6-74,2-7-115,16-8-337,-15-1 0,-2-8 0,-9-4 0</inkml:trace>
  <inkml:trace contextRef="#ctx0" brushRef="#br0" timeOffset="96170.8881">26167 2133 2064,'-1'-7'64,"1"-1"6,-3 3 31,1-1 22,4 9 14,-2 14 10,3 9 6,4 9 2,3 11 1,0 5-62,2 4 2,-6-6-4,1-3-30,-7-8-21,3-4-15,-6-11-5,3-7 0,3-6-1,-3-7 1,0-3-1,0-8-2,0-6-2,0-6-1,0-5-5,3-9-3,6 2-5,6 1-11,2 6-2,7 7-1,0 7 0,3 6-1,-6 3 0,0 4 3,-3 8 4,-4 2 4,-5 6 1,1 7 4,-7 6 3,2-1-2,-5 1 0,2 0-8,-2-2-16,1-6-43,1-7-96,8-8-149,-1-3-317,2-5 0,8-5 0,10-7 0</inkml:trace>
  <inkml:trace contextRef="#ctx0" brushRef="#br0" timeOffset="96579.401">26713 2373 1749,'-10'-3'110,"-7"2"28,-2 0 23,-4 1 26,-1 4 4,0 7 6,3 6 9,7 4 7,7 1 1,2 2-87,5-2-23,5-3-24,1-3-20,6-5-23,4-7 0,5-4-7,4-2-8,0-5-8,-4-5-13,0-3-11,-6-7-5,-4 1-6,-4 2-15,-4 7-4,-3 9 0,0 3 1,0 6 2,0 3 1,0 8 13,0 3 10,0 3 6,0-3-1,2-2-22,1-1-109,3-11-144,0-6-337,4 2 0,7-4 0,0-4 0</inkml:trace>
  <inkml:trace contextRef="#ctx0" brushRef="#br0" timeOffset="96751.4243">26873 2358 1195,'0'2'82,"2"3"15,-1 5 5,5 4 1,3 1-32,2 7-95,5-4-72,-4-5-210,-4 8 0,0-3 0</inkml:trace>
  <inkml:trace contextRef="#ctx0" brushRef="#br0" timeOffset="97091.7556">27057 2377 1540,'0'3'68,"0"1"10,0 4 11,3 6 10,-2 1-1,5 7 2,-2-1 2,4-1-1,-5-1 16,2-5 14,-4-5 4,-1-3 0,0-5-8,0-2-7,0-7 0,0-8 0,0-3-4,0-9-9,3-6-26,6 2-91,0 5-68,7 5-82,7 1-154,3-4-290,7 17 0,7 1 0,9 1 0</inkml:trace>
  <inkml:trace contextRef="#ctx0" brushRef="#br0" timeOffset="97742.71">27636 2279 1970,'0'0'39,"-3"4"14,3 3 13,0 3 9,0 4 2,0 6 3,0 0 1,0-2 2,3-1 2,-3 0-28,0-5-9,4-4-8,-4-2-11,0-6-10,0 0-10,0-3-3,3-5-1,-3-7-3,3-9-2,-3-4-8,3-3-2,0 5-1,2 3-8,1 8 5,1 5 8,2 6 1,2 1-1,2 3 4,-2 2 4,7 3 7,-9 5 7,0 5-3,-3 5 9,-4 3 2,-4-2 2,2 1 3,0-6 18,0-3 30,2-5 16,-2-4 0,0-4-4,1-3-1,4-6-2,5-5-6,1-7-3,10-6-8,3-2-27,1 5-33,-8 4-22,-2 5-4,-9 10-2,-3 5 0,-3 5 1,0 7 0,2 3 4,-1 2 3,1 1 12,2 3-1,2-2-2,3-2-24,6-2-64,6-4-143,9-6-122,4-2-225,3-3 0,2-6 0</inkml:trace>
  <inkml:trace contextRef="#ctx0" brushRef="#br0" timeOffset="98141.4968">28209 2233 1692,'-17'-3'69,"-5"1"12,-8 2 14,-2 2 13,7 5 16,8 7 25,1 1 14,6 4 12,7 2 4,3-2-58,0-3-5,3 0-6,7-8-7,-1-1-10,7-6-14,5-1-25,1-4-12,1-5-11,0-5-1,-5-1 0,-4-5-8,-7 0-14,-5 6-9,-1 5-2,-1 4 0,0 7 0,0 2-1,0 6-1,0 1 0,3 1-2,0 3-2,9 2-13,5-5-31,10-4-79,8-4-115,8-2-88,-1-2-234,2-2 0,-5-4 0</inkml:trace>
  <inkml:trace contextRef="#ctx0" brushRef="#br0" timeOffset="98609.2454">28528 2223 1440,'-10'-10'179,"-5"-4"20,-8 3 17,-7 0 6,6 5 6,-2 11 4,5 3 3,5 2 2,8 4 7,2 5-149,6 2-27,0 2-19,6 1-18,-1-2-3,7-3-3,-2-4 0,10-9-2,-2-3 0,4-5-5,-4-2-3,4-9 0,-3-8-2,-4-5-9,0-12-1,-4-5-3,-5-13-1,-3-2-1,-2-9 1,-2 3 1,2-1 7,-2 10 15,1 12-1,0 14 6,-5 12-1,4 13 2,-1 12 0,2 9 0,-1 14-5,2 13-2,4 14-10,1 6-16,1 5 5,5 1-4,5-2-32,-5-8-36,1-6-54,0-11-73,-3-12-70,7-14-101,-2-9-234,1-5 0,2-9 0,-4-6 0</inkml:trace>
  <inkml:trace contextRef="#ctx0" brushRef="#br0" timeOffset="98935.7268">28724 2227 1616,'0'-5'142,"0"-2"2,0 5 1,0-3 8,1 0 14,3 5 12,4 2 7,1-2 9,8 0 1,1-2-122,0 0-15,0-3 1,-3-3-1,-3-1-6,-7-6-13,-4 4-12,-5-1-6,-8 2-6,-8 5 5,0 2 8,-8 8 7,2 11 8,2 4 8,8 9 3,4 8 4,6 4 3,4 0-3,2 1-16,0 2-47,5-4-83,4-5-184,-3-19-455,-2 13 0,-8-5 0,-14 1 0</inkml:trace>
  <inkml:trace contextRef="#ctx0" brushRef="#br0" timeOffset="100123.2338">19111 4528 1322,'0'-4'153,"0"1"32,0-2 25,0 1 14,0 1 6,0 1 3,0 0 1,0 1-5,0-1 3,0 2-102,0 2-45,0 6-26,0 6-21,0 8-11,3 10 1,4 10 4,3 7 9,1 10 11,-1 8 7,0 10 3,-4 5 2,5 7 2,-5 0-3,0 1-2,0 1-4,0 3-9,-3 5-3,0 2-2,0 3-9,4 2-5,1 3 4,2-1-2,-1 1 5,-6 9 13,-3 1 6,4 3 7,-4 3-1,-4 3-5,8 2 9,-4 2-1,0-2-5,3 10-3,1-1-7,5 5-10,-3 5 1,2 1 7,-5 7 4,-3 8 10,0 2 3,-8 4-1,-4 6-3,-8 5 1,-1-1 3,6 0-6,-1-5-8,4-2-14,5-14-9,7-7-11,-3-13-6,3-17-6,3-16-17,-3-15-40,0-15-69,0-16-86,0-17-131,10-21-674,-13-12 0,-4-15 0,-3-23 0</inkml:trace>
  <inkml:trace contextRef="#ctx0" brushRef="#br0" timeOffset="106109.5774">19371 5520 734,'0'1'96,"0"3"48,0 2 47,0-2 21,0-1 4,2-3 3,2 0 4,4 0 3,-1 0 7,7 0-41,2 0-46,1 0-43,6 4-41,-1-3-15,5 4-4,3-3 1,6 2-5,5-1 0,9-3-8,7 0-1,8 0 0,7-3 2,9 3-2,6-4 12,8-1 10,13-5 3,6 0 1,12-1 0,12-1-1,10-2-2,8-2-3,10 0-7,7 1-3,9-5-16,3-4-9,7 2-2,3 0 7,-6-2 9,-3 0 9,-3 5-2,-7-1 2,-4 1-1,-4 5 0,-2-1 2,2-2-6,5 2-2,0-3-8,6-1-9,0-2-8,-4 2 1,1 5 0,-11-3 3,-5 0 5,-6 5 4,-5-1 5,-5-1 5,1 0 0,-1 2 1,8-3 2,-1 1-3,5-4-1,2-1-2,1 5-6,-2-2-3,-3 3-4,-7 0-3,-5 0 1,-3 1-1,1 1 0,-3 2 1,6 4-1,3-4 0,6 3 2,3 1-2,2-2 0,-4-1-2,-1-1 0,-3 0-4,-10 1 4,-4-1 0,-10 1 1,-8 2 0,-6 0-1,-6-2 1,-1 2 0,-2-2 1,-1 1 0,-5-4 4,3 3-6,-10-2 3,0 0 2,-5 1-2,2-1 0,-5 3 1,-4 0 0,-2 4-2,0-2 0,-3 2 0,1 0 0,2 0 0,3 0 2,2-4 1,0 2 3,2 0 0,-2 0 4,-9-1 3,-11 1 4,-6-1 2,-10 2 4,-8-1-1,5-1-6,2 2 0,2-1-3,-1-1 1,3 0-4,-5 1-1,-6 0-7,-1 1-5,-5-2-3,5 3-2,2-3 0,4 1 0,4 0-2,0 1-1,-6 1-3,-12 3-7,-7 0-13,-11-3-39,-6 3-76,-3 0-101,0 0-226,-3-1-417,-8 1 0,-11-4 0,-19-7 0</inkml:trace>
  <inkml:trace contextRef="#ctx0" brushRef="#br0" timeOffset="106861.5821">21391 4455 698,'1'0'126,"1"0"32,-1 0 30,4-2 10,-4 1 1,1-2-22,4 0-79,3-9-142,-6 5-315,1 0 0,2 0 0,-1 0 0</inkml:trace>
  <inkml:trace contextRef="#ctx0" brushRef="#br0" timeOffset="107830.624">24994 4221 619,'-4'-8'-123,"-2"5"0,-1 0 0,-1 0 0</inkml:trace>
  <inkml:trace contextRef="#ctx0" brushRef="#br0" timeOffset="109069.5681">24944 3977 764,'0'-2'88,"0"-2"12,0 0 4,0 1 4,0 2 4,0 1 1,0 0 8,0 0 12,0 0 21,0 0-54,0 0-15,0 0-7,0 0 13,0 1 34,0 3 14,0 8 5,4 3-4,2 8-9,2 6-22,2 7-13,-1 3-4,0 6-3,-2 2-16,-2 3-36,-2 0-14,-3-1-4,0 1 7,0 6 5,0-1 5,3 5 2,-3 4-1,6 3 3,1 3 2,3 3 0,2 2 0,0 5 0,3-1-8,-3 1-5,2 2 1,-4 0 1,-1 3 1,-1 5 2,-1 2 6,1 2 6,1 3 2,4 2 2,1 0 4,2 5-2,0 2 5,0-1 2,1 4 4,-4-3 5,4 1-4,-4 2-2,-7-1-4,0 2 7,-2 0-3,-3-1 4,3-2-6,2-4-3,-1 1-4,2-1-6,-2 4 0,2-3 0,-4-1 4,3 0-10,-1-5-2,4-4-7,4-2-4,-5-3-4,1-3-3,0 1-1,-8-5 1,-1 3-5,2-1-2,-2-1 2,0 2-2,0-3 1,0-1 0,0-5 4,0-8-2,2-6-3,-2-15-3,0-6-4,1-15-3,1-3-3,-1-6 4,1 1 1,2 2 1,1 5-4,2 3 4,2 5-1,0-1-2,0 0 1,3-3 0,-6-5 2,0-5-3,1-4-1,-4-6 2,-1-1 1,1 1-2,0-1 3,-3 0 1,2 3 1,-1 1 2,-1 7-1,0-1 0,0 4 1,0 1-4,0-6 1,0 3 1,0-5-4,0 0 0,0 0-4,0 8 1,0 8-1,2 6-8,-1 7-30,2 10-64,-1-5-104,1-3-138,0-8-92,-3-12-50,-3-15-35,-3-5-44,-8-27-52,-1 13 0,0-9 0,-3-6 0</inkml:trace>
  <inkml:trace contextRef="#ctx0" brushRef="#br0" timeOffset="110168.557">19594 5016 2324,'-4'-2'144,"-4"1"22,-3 1 15,-4 0 19,0-2 19,0 8 15,2 4 5,1 8 2,7 3 6,2 13-101,9 2-40,3 5-19,5-2-24,1-1-12,6-6-16,-2-10-14,-2-5-1,3-10 4,-3-5-8,0-9-4,0-5-6,-2-10-20,0-4-2,-8-3-35,-4-3-16,-7-2-6,-8 3-3,-8-1-6,-2 0-3,3 5-32,2 8-34,7 10-46,7 4-92,3 5-106,0 7-238,3 0 0,7-1 0,-1 2 0</inkml:trace>
  <inkml:trace contextRef="#ctx0" brushRef="#br0" timeOffset="110685.5389">19805 5004 1328,'1'12'153,"7"3"24,-2 11 10,3 12 2,4 3 2,-1 9 0,-1 2 1,2-1 1,0-4 0,-7-6-123,1-9 10,-4-7 31,-3-9 15,0-12 8,-2-5 1,-4-9 4,-2-8 2,-5-10-3,2-8 0,-2-10-4,4-12-38,8-7-52,-1-3-26,2 4-3,3 6 0,3 10-3,-1 16-2,10 10 0,2 8 2,2 6 0,-1 5-3,3 3-6,-5 4-12,-2 4-19,-3 5-17,-5 0-8,-3 7-2,-3 3-3,-5 2-5,-7 1-33,-1-2-38,-4-1-35,0-6-56,4-5-92,-1-12-351,6 2 0,2-9 0,6-10 0</inkml:trace>
  <inkml:trace contextRef="#ctx0" brushRef="#br0" timeOffset="111225.2655">20124 4682 1488,'0'-3'144,"0"3"19,-2 0 74,2 3 27,0 8 14,0 16 1,2 14 3,2 15-2,5 11 2,2 3-129,1 0-30,0-5-24,-5-6-80,-1-13-41,-4-10-45,-2-9-36,0-13-100,0-9-72,-3-10-31,-5-7 4,-2-6 10,-7-7 40,-1-5 35,1 4 45,4 2 62,2 8 43,8 5 92,3 4 105,2 5 61,6 1 29,2-1 13,11 2-26,6-2-20,5 2-26,1-3-28,-1 2-6,-7-2 5,-2-2-31,-13 2-35,0 2-24,-10 1-7,4 0-8,-4 8-7,0 5-4,0 7-7,0 5-29,3 7-23,0-1-24,0-1-50,4-2-103,31-13-439,-28 2 0,0-5 0,0-7 0</inkml:trace>
  <inkml:trace contextRef="#ctx0" brushRef="#br0" timeOffset="111883.6723">20492 5053 799,'0'3'46,"0"4"23,0 7 13,0 8 5,7 3 2,-3 11-2,2-1 2,-2 0 4,-2-3 21,-2-2 27,0-7 25,-2-9 0,-1-4-4,0-5-1,-2-8 3,-8-11 0,7-6-1,-1-9-5,-1-7-21,5-7-42,3 6-47,3-1-18,6 9-7,0 7-2,4 8-3,3 5 5,2 8 2,2 1 0,-6 5 4,5 7-8,-8 1 0,-1 8-3,-4 0 2,-3 1-4,-3 1 0,1-5-3,-2-4 16,-1-3 27,2-4 6,0-7 1,0-2-2,0-4-1,2-10-7,1-6-1,3-7-22,4-1-16,2-1-29,3 5-31,-3 13-14,3 3-2,-6 10 2,-2 10 2,-7 3 4,3 11 4,-3 4 22,0 4 15,0 2 3,0 3-21,4-5-49,3-6-104,10-7-481,-4-3 0,1-8 0,3-5 0</inkml:trace>
  <inkml:trace contextRef="#ctx0" brushRef="#br0" timeOffset="112259.9706">20921 5056 2330,'-10'0'80,"-4"1"17,-2 2 14,-1 3 8,7 3 7,-3 5 3,8 3 2,2 3 4,1 2 1,5-3-56,4-2-18,2-1-20,-2-3-12,3-6 3,4-3-4,-1-4-2,4-8-4,-4-4-3,2-5-10,-6-3-11,-6-6-6,1 2-4,-4 6-19,-4 4-9,8 8-2,-4 9 2,0 6-1,0 6-23,3 4-64,4 5-74,5-1-85,0-9-287,6 8 0,1-2 0</inkml:trace>
  <inkml:trace contextRef="#ctx0" brushRef="#br0" timeOffset="112545.1965">21079 4675 2362,'-3'0'64,"2"1"31,1 6 15,-2 10 10,5 15 3,6 14-2,-3 17-6,6 6-25,-1 2-44,-2-2-108,-2-10-148,0-18-384,-6 3 0,5-11 0,-5-10 0</inkml:trace>
  <inkml:trace contextRef="#ctx0" brushRef="#br0" timeOffset="113290.4172">21742 4899 1333,'0'14'73,"0"8"4,3 5 6,5 7 5,0-3 2,1 2 4,-1-4 13,0-2 30,-5-8 35,-3-4-42,2-5 6,-2-4 4,-2-5 0,-2-1 2,-3-4 8,-1-9-1,-1-8-15,0-9-21,2-12-28,4-8-18,3-4-1,3 0 11,0 2 6,5 9-8,0 7-9,3 11 7,2 8-3,-1 6-10,4 5-7,0 4-10,0 2-19,-1 2-27,0 6-20,-6 1-2,-3 4 0,-2 2-7,-8 4 4,-8 3 2,-6 0 2,-6-1-4,1-1-9,3-2-14,6-5-32,7-8-178,18-7-475,-8 0 0,5-2 0,4-4 0</inkml:trace>
  <inkml:trace contextRef="#ctx0" brushRef="#br0" timeOffset="113624.8449">21967 4913 2757,'-7'17'79,"2"2"6,1 6 2,1 5 3,6 0 5,3-4 1,5-4 2,3-2-9,1-6 7,0-9-63,0-2-10,0-4-7,-4-10-22,1-4-16,-6-5-8,-3-8-3,-8-7 4,-7-4 17,-1 3-2,-5 5-5,-3 9-3,4 11-5,2 7-31,7 8-81,3-3-140,3 1-311,2 6 0,10-2 0,4 1 0</inkml:trace>
  <inkml:trace contextRef="#ctx0" brushRef="#br0" timeOffset="113845.7225">22193 4892 1102,'1'7'187,"2"1"18,1 9 3,-1 4 3,2 5 2,-3 2 1,2 2-12,1 0-21,0-2-48,-1-6-253,25-7-427,-22-1 0,0-3 0,3-8 0</inkml:trace>
  <inkml:trace contextRef="#ctx0" brushRef="#br0" timeOffset="114293.6578">22399 4899 1690,'0'0'49,"1"1"21,1 6 7,4 7 1,0 10 2,0 5 3,0 5-2,-1 3 0,-4-4 2,-1-5-9,0-6 5,0-5-2,0-8-1,0-6 3,0-7-1,0-6 3,0-10 3,0-8-1,0-10-1,2-5-3,2 0-29,5 5-18,2 9-5,-1 9-4,5 10-1,-1 6-7,-1 6-2,2 7-5,-2 4-3,-2 6-8,-4 8-12,-3 4-10,-1 0-41,-3 1-41,2-5-42,-2-3-71,1-10-97,-1 3-190,2-9 0,-2-6 0,1-2 0</inkml:trace>
  <inkml:trace contextRef="#ctx0" brushRef="#br0" timeOffset="114532.6364">22620 4604 2282,'0'-2'47,"0"2"22,0 4 11,3 9 8,0 10 3,9 14-15,2 9-39,1 7-41,-2 1-40,2 1-81,-12-4-74,0-8-68,-3-7-159,0-3 0,0-9 0,0-9 0</inkml:trace>
  <inkml:trace contextRef="#ctx0" brushRef="#br0" timeOffset="114995.3907">22650 4849 908,'3'-2'22,"6"2"4,5 0 4,5-1 2,4 1 2,3 0 1,-1 0 4,-5 0 2,-7 0-2,-1 0-33,-4-2-26,-7-1-8,1 3 9,1-3 37,-8 3 53,1 5 35,-6 5 14,-3 2 4,3 5 4,-2 1 25,7 2 20,2-1 7,3-2-11,3-3-46,0-2-49,2-6-32,5 1-26,2-5-22,5-2-18,-4 0-17,-2 3-5,-2 4-3,-6 3-3,-2 7 10,-5 3-6,-5 5-2,0 0 7,-6-3 16,-2 0-10,4-7-50,2-8-122,2-5-167,6-4 0,2-5 0,-1-8 0</inkml:trace>
  <inkml:trace contextRef="#ctx0" brushRef="#br0" timeOffset="115327.3657">23374 4485 1486,'-6'-1'96,"-6"-2"21,-1 2 22,-1 2 15,-6 5 18,3 9 20,0 7 10,-1 9 8,-1 13 2,0 9-70,3 6-23,4 2-23,5 3-23,4 0-13,3-10-16,8-5-23,1-6-33,7-9-63,8-8-89,8-12-119,4-17-317,-3 3 0,-1-5 0,-2-3 0</inkml:trace>
  <inkml:trace contextRef="#ctx0" brushRef="#br0" timeOffset="115710.5337">23447 4705 730,'0'0'68,"0"2"16,-3 0 25,3 1 50,3-3 23,7 3 16,2-3 13,4 2 5,6-2 1,0-2-49,1 2-17,-2 2-22,-5 4-41,2 3-73,-6 5-47,-4 6-24,-2 4-16,-5 5 2,-6 1 8,-1 2 7,-10 0 9,-2 0 15,-9-3 25,-1-3 27,-2-4 25,1-7 10,5-7-3,6-4-63,7-8-123,5-24-332,6 11 0,5-5 0,5-11 0</inkml:trace>
  <inkml:trace contextRef="#ctx0" brushRef="#br0" timeOffset="115984.5161">23752 4691 1625,'-12'0'75,"-2"0"21,-7 2 23,-4 3 21,2 6 17,6 6 14,0 6 8,7 1 5,6 4 3,2-1-44,2 2-36,6-4-28,4-7-54,1-2-62,9-7-105,10-9-166,-4-9-252,2 4 0,2-3 0</inkml:trace>
  <inkml:trace contextRef="#ctx0" brushRef="#br0" timeOffset="116233.5236">23954 4790 1600,'0'5'82,"0"4"5,0 6 2,0 4 3,0 8 0,0 2 1,0 1 1,0 2 3,-7 0-1,-6-4-73,1-3-32,-6-9-52,7-7-142,-2-1-231,5-7 0,5-6 0,3-9 0</inkml:trace>
  <inkml:trace contextRef="#ctx0" brushRef="#br0" timeOffset="116747.4277">24136 4683 1295,'0'3'85,"0"2"33,1 4 14,4 8 6,2 3-1,-3 4 3,4 1-1,0-2 3,-4-7 14,2-3-2,0-5-36,0-5-32,5-3-11,4-6-4,-2-4-6,2-5-18,-1-7-18,-5-8-7,-2 3-11,-1 0-24,-4 6-11,-2 9-3,0 4 3,0 5 7,0 9 13,2 2 29,-1 7 28,5 8 10,0 7-1,1 7-14,1 4 1,1 3 2,-3 0-4,-2-4-4,0 0-9,-3-2-10,-6-6-8,-5-3-4,-10-4 0,-5-4-2,-14-2-16,-5-7-34,-1-7-86,2-7-156,2-32-347,12 9 0,13-11 0,11-10 0</inkml:trace>
  <inkml:trace contextRef="#ctx0" brushRef="#br0" timeOffset="117058.5187">24370 4413 1972,'0'-3'65,"3"3"8,-3-1 8,3 2 13,2 6 14,11 8 6,3 6 2,3 10-2,5 9-5,-3 1-75,-2 5 8,-5 0-3,-6-3-2,-4 7-4,-7-3-6,-10 2-3,-13-1-1,-6 0 2,-6-4-69,0-5-187,-3-7-340,2-6 0,5-12 0</inkml:trace>
  <inkml:trace contextRef="#ctx0" brushRef="#br0" timeOffset="118620.8997">25505 4357 1031,'0'0'145,"0"0"20,0 0 17,0 0 6,0-2 26,-3 4 29,3 2 25,0 9 19,0 8 6,6 16-110,-1 9-32,3 6-20,2 2-18,0-2-7,0-6-27,-3-11-28,-4-6-23,0-9-14,-3-8-4,0-7-2,-2-3-2,4-7 2,-4-9 0,-1-9 2,-5-5-1,-2-11 1,1-7-1,-2-8-5,3-4-5,3 1 0,5-1-5,0 5-8,5 11 5,8 5-1,2 11 4,9 9-2,2 6-1,-1 7 1,-2 2 4,-2 5 0,-3 4 6,-3 1 4,-3 5-5,-7 3 0,-4 1 4,-2 1 2,-12 3 1,-6 0 2,-5 1-1,-6-1 0,-2 1-1,5-8-2,10-1-11,4-5-64,9-5-160,8-4-123,6-18-306,3 19 0,6 0 0,4 2 0</inkml:trace>
  <inkml:trace contextRef="#ctx0" brushRef="#br0" timeOffset="119214.5241">25747 4534 1486,'0'14'122,"2"5"0,-1 10-1,2 3-1,2 1-1,-1-3-1,2-4 2,-3-3-1,0-6 7,-1-6-102,-2-4-11,0-7 2,0 0 1,0-6 5,-3-6 6,-2-5 1,-1-6 2,3-3 21,-1-4 4,4 3-2,3 6 1,4 0 2,4 8-3,5 4 0,9-1-5,2 6-2,-2 3-6,-1 1-23,-6 0-11,-6 5-6,-6 5 1,-4 2 0,-2 5 6,0 3 4,0 1 6,-2 1 3,2-1 4,0-4 5,0 3 5,2-8 5,1-3 2,4-4 0,5-5-5,6-3-12,1-6-35,2-8-60,-1-5-86,-4-8-81,-6-7-29,-2-1 7,-10-2 46,-8 5 58,-7 7 18,-4 10 12,-3 7 31,-3 8 51,4 6 35,7 2-11,14-4-339,-2 5 0,5 2 0,4-5 0</inkml:trace>
  <inkml:trace contextRef="#ctx0" brushRef="#br0" timeOffset="119737.5181">26262 4175 1662,'-8'-15'124,"-2"0"19,-5 0 18,-3 3 8,3 8 18,2 11 19,2 9 17,5 10 12,4 11 2,2 16-92,8 7-28,-1 2-19,5 2-18,2-4-9,2-9-17,-8-2-17,-4-11-17,-2-4-12,-2-7-4,0-5 1,0-8 1,-3-7 3,-2-5-1,-1-4-2,-4-7-1,2-8-4,5-5-10,2 0 1,4-2 1,3 5-2,7 4-4,1 4-7,5 5-5,2 2-5,-4 3-3,-1 0-1,-5 2 7,1 1 2,-5 6 1,1 4-2,-3 0 2,1 8 2,-5-2 5,2 2 3,-3 2-12,6-5-44,-1 0-110,16-13-495,-14 7 0,2-8 0,2-3 0</inkml:trace>
  <inkml:trace contextRef="#ctx0" brushRef="#br0" timeOffset="119989.5159">26540 4210 1301,'0'4'124,"-3"6"39,3 9 13,0 10 6,5 10 2,4 11-4,-2 6-22,1 0-47,5-5-57,-5-8-143,-2-5-86,2-12-298,-7 2 0,2-11 0,-3-7 0</inkml:trace>
  <inkml:trace contextRef="#ctx0" brushRef="#br0" timeOffset="120151.5137">26510 4510 1420,'2'0'61,"4"0"10,4 0 4,6 0-11,12-1-95,5-12-301,6 9 0,6-4 0</inkml:trace>
  <inkml:trace contextRef="#ctx0" brushRef="#br0" timeOffset="120467.0513">26960 4217 1882,'-3'-3'56,"-1"2"23,-3 1 37,-3 5 25,-2 10 17,1 10 8,-2 9 6,2 12-1,-3 4 1,1 5-54,7 0-3,3-3-25,-1-3-50,11-8-52,2-6-71,8-10-82,1-8-98,6-11-327,3-3 0,-1-4 0,-2-7 0</inkml:trace>
  <inkml:trace contextRef="#ctx0" brushRef="#br0" timeOffset="120841.5118">27057 4395 1640,'0'0'88,"0"0"8,-2 0-6,2 0 22,5 0 8,2 0 9,2 0 0,9 0 4,2 0-1,2 0-47,5 0-48,-3 0-35,-4 5-34,-4 4-47,-3 0-34,-3 10-30,-6 2-3,-4 1 4,0 3 23,-8 4 35,-4-3 30,-5 1 37,-6-1 49,-1-8 24,-3 2 24,2-8 13,8-7-58,4-2-143,3-6-302,9-6 0,2-8 0,9-6 0</inkml:trace>
  <inkml:trace contextRef="#ctx0" brushRef="#br0" timeOffset="121101.5098">27380 4306 1655,'-9'2'93,"-9"3"16,-6 7 22,-3 2 15,4 7 9,5 7 4,7 1 6,8 3 2,2-3 1,5-2-72,6-1-48,3-7-57,5-4-73,9-10-181,-4-8-284,1 1 0,0-3 0,3-5 0</inkml:trace>
  <inkml:trace contextRef="#ctx0" brushRef="#br0" timeOffset="121328.8118">27503 4469 1839,'0'1'71,"0"7"8,0 3 3,0 9 3,2 7-1,-1 2 2,-1 2-1,-1-2 2,-4 1 4,-4-6-56,-7-3-15,-1-4-37,-2-4-61,25-7-431,-17-3 0,8-6 0,6-8 0</inkml:trace>
  <inkml:trace contextRef="#ctx0" brushRef="#br0" timeOffset="121834.5087">27660 4384 1943,'0'2'71,"0"3"25,0 7 11,0 3 3,2 6 3,2 6-1,0-1-2,5-5-4,1-4 1,0-3-36,2-8-26,2-3-20,2-3-16,-1-5-11,2-2-32,0-8-19,-4-6-32,-4-6-2,1-2-3,-5 1-1,-4 7-6,1 4 2,-1 9 34,-1 7 31,0 10 38,5 6 26,1 7 38,0 7 8,6 2 1,-1 2-3,-1 2 5,-4-3-5,2 1-19,-7-4 0,1-3 8,-7 1-2,-7 0 3,-8-3 0,-7-2-2,-9-1-12,-6-5-43,0-3-73,4-7-150,5-34-399,6 17 0,14-11 0,8-11 0</inkml:trace>
  <inkml:trace contextRef="#ctx0" brushRef="#br0" timeOffset="122133.5204">27908 4096 1255,'2'-3'48,"5"3"18,2-1 27,7 4 21,1 7 9,6 10-3,1 6-8,-3 12-9,-1 8-4,-5 1-38,-8 5 15,-4 0 3,-3 1-17,-10 0-17,1-1-11,-4-3-28,-3-2-77,4-11-129,0-5-245,0-8 0,6-10 0</inkml:trace>
  <inkml:trace contextRef="#ctx0" brushRef="#br0" timeOffset="123299.5462">28290 4398 544,'-6'0'95,"0"0"48,-1 0 53,1-3 52,1 6 38,2-1 24,3 1 20,0-3 16,0 0 21,0 0-20,0 0-52,0 0-54,0 0-42,3 0-47,5 0-34,5 0-31,6 0-58,5 0-83,4 0-165,2-10-207,-10 8-300,-5-3 0,-6 3 0,-5-1 0</inkml:trace>
  <inkml:trace contextRef="#ctx0" brushRef="#br0" timeOffset="123519.6186">28278 4484 1367,'-4'5'130,"0"2"21,0 1 9,1-2 2,3-1 21,3-4 9,5-2 3,8 2-15,5-2-70,9-5-265,2-15-380,0 17 0,-1-5 0</inkml:trace>
  <inkml:trace contextRef="#ctx0" brushRef="#br0" timeOffset="146327.9484">28960 4192 1332,'0'0'159,"0"0"37,0 0 21,0 0 15,0-3 16,0 2 12,0-2 12,0-2 8,0 5 5,0-3-105,0 3-42,-6-2-28,0 2-10,-9 0-1,-2-2-6,-2 2-8,-2-2-10,4 2-8,4 2-3,-1 0-6,2 3-8,3 3-8,3 4-11,3 2-13,1 5-9,2 0-7,0 3 2,2 0-1,0-1 0,-1-3-7,5 1 0,3-7 4,2-1 3,4-5 0,3-5-2,4-1-1,-2 2-9,2-2-12,-2 3-7,-6 3 4,-2 5-2,-3 4-7,-8 5-4,2 3-4,-3 2 3,-6 4 6,-3 1 6,-3-4 8,-2 1 11,-7-5 20,2-5 35,-1-6 26,1-7 12,1-2 10,4-7 0,5-5-3,3-7 4,3-3-2,3-11-10,5 1-23,7-4-30,0 4-24,3 0-16,3 7-18,-2 5-18,0 2-26,-2 4-41,2 2-25,-3-1-32,2 1-41,3-2-74,-3-1-125,5-16-350,1 10 0,-3-2 0,5 1 0</inkml:trace>
  <inkml:trace contextRef="#ctx0" brushRef="#br0" timeOffset="147610.9331">29207 4328 1373,'-5'10'151,"1"11"21,-2 6 11,-1 1 8,3 1 2,3-2 2,1-2 5,0-7 5,1-4 12,3-3-115,6-5-26,-1-6-20,9 0-11,3-3-10,0-4-7,-2-6-1,-2-4-8,-2-7-6,-10 0-11,-2-3 1,-8-2 6,-8 0 13,-5 1 14,-2 5 9,-4 3 3,6 6 1,1 7 2,8 0-3,3 6-5,3-2-11,3 3-15,0-1-18,2 1-9,1 0-6,4-3 3,6 3-1,3 0-1,6-1 5,-2 1 3,-2 0 4,-1 0 4,-4 1 5,-5 2-6,-2 1 0,-3 5-1,-3 0 4,0 5 4,0 1 1,0 2 2,0 5 1,0 1 4,0 0 1,4-2 3,-4 1-4,9-4-3,-1-2-3,7-1 1,0-6-2,3-4 3,0-4-3,0 1-5,-3-5-2,-1-2-5,-5-4 1,-6-5-4,0-4-2,-3-6-3,-8-2-4,-1-3 2,-4 0 4,-1 2 4,-4 3 4,6 6 4,3 9 1,0 3 8,5-1 4,1 3 0,1 0 2,2-4-5,0-2-6,0 1-6,6-2-1,9-2 1,6 0 2,6 1-6,8 3-1,-1 2-1,-5 5 1,-9 0 1,-4 4 1,-4 0 4,0 2-3,-4 3-4,-4 0-2,-1 3 7,-3 2 3,0 4 1,-1 0 5,1 6 4,-3 4 5,1-1 12,1 1 10,1-1 7,1 1 4,4-6 3,2-1-3,4-1 2,4-2-6,0-5-1,0-3-1,-3-5-10,3 0-5,-3-3-3,1-4-3,0-3-6,-3-2 1,-1-5 2,-3-6 0,-3-4-1,-3-7-2,0-5-1,-6 0-2,0-3 4,-4 4 7,1 6 0,-1 6-8,6 6-9,-3 8-7,1 6-20,1 1-22,-1 2-39,-2 0-52,1 2-99,7-2-195,-4 1-341,2 1 0,2 0 0,0-2 0</inkml:trace>
  <inkml:trace contextRef="#ctx0" brushRef="#br0" timeOffset="148203.7297">29950 4202 1405,'-7'5'94,"-4"4"32,-1 3 20,0 8 23,5-1 23,0 3 13,6 0 6,-1 1 5,4 0 1,-1-5-64,6-2-29,-3-1-22,8-4-18,0-8-18,6-2-20,-3-1-13,3-3-4,-1-2-4,1-3-1,-6-8 5,0-2-3,-6-4-7,-3 1-1,-6-8-1,-3 2-1,-6 3 0,3 1-5,-3 5-14,1 7-25,5 7-68,3 1-130,23-1-467,-24 7 0,1-3 0,6-3 0</inkml:trace>
  <inkml:trace contextRef="#ctx0" brushRef="#br0" timeOffset="150356.8389">30718 4035 773,'0'-1'104,"0"-3"17,0 4 7,1-5 5,-1 0 2,0-2 3,0 4 4,0-3-1,0 3-1,0 1-89,0 2-13,0-1-1,0 1 8,0 0 17,0 0 16,0 1 19,0 0 18,0 5 17,0 4 14,0 4 12,2 6-1,-2 8-14,1 6-15,-1 0-18,0 3-18,0 0-25,0-4-19,0-6-16,0-4-12,0-3-10,0-5-7,0-7-23,0 3-24,0-8-59,0-2-94,0-1-111,3-4-302,-1 1 0,-2-1 0,3 3 0</inkml:trace>
  <inkml:trace contextRef="#ctx0" brushRef="#br0" timeOffset="151359.6446">30569 4160 938,'-8'0'124,"-5"0"29,-1 0 29,-4 2 19,3-4 8,0 2 8,6 0 11,-2 0 15,-2 3 13,-1 1-73,-1 4-31,0 2-22,0 5-18,3 3-8,-1 2 0,1 2-1,4 0 0,3 0-14,1 2-10,4-4-5,4-1-4,4 0-15,0-5-8,2-5-5,5-1-2,-1-2-8,2-5-19,4-1-27,-2 0-37,-3-1-47,-3-2-60,1-3-80,-5-2-157,-3 2-270,-4-1 0,1 2 0,-1 3 0</inkml:trace>
  <inkml:trace contextRef="#ctx0" brushRef="#br0" timeOffset="152110.4286">30634 4238 973,'1'-2'68,"1"2"23,1 0 21,4 0 22,-1-1 20,6 0 13,-3 0 11,6-4 5,-3 1 4,8-2-54,2-1-13,-2 3-24,7-1-29,2-1-62,2 2-91,7-6-430,-14 8 0,3-3 0,-8 0 0</inkml:trace>
  <inkml:trace contextRef="#ctx0" brushRef="#br0" timeOffset="154977.4066">31255 4079 381,'0'-4'86,"0"2"43,0-1 27,0-1 22,0 4 22,0 0 21,0 0 10,0 0-1,0 0 3,0 0-28,0 2-7,-2 6-27,2 7-14,0 8-19,0 9-22,0 10-20,0-1-9,0 1 3,0-2 0,0-6-23,0-8-29,0-4-16,0-6-14,0-4-1,0-6-2,0-1-5,0-5-70,0 0-112,0-7-129,0-12-284,0 13 0,0-3 0,0-2 0</inkml:trace>
  <inkml:trace contextRef="#ctx0" brushRef="#br0" timeOffset="155613.0597">31520 4037 698,'0'0'66,"0"0"16,-3 0 14,0 0 11,-3 0 8,-3 0 10,-3 2 4,4 2 7,-1 3 8,0 2-40,3 6 6,3 0-14,-3 3-10,3-3-6,3 2-1,0-2-11,0-3-4,0-3 2,0-2 3,3-4-10,3 1-15,3-4-4,5 3 1,-2-3-10,3 1-4,-6 6 1,-6 0 2,0 4-1,-3 5-5,-3 2 4,-3 1 4,-5-1 7,-4 2 1,-4-4 6,-1-3 2,-4 1-3,-1-3-3,-1 0-16,3-2-24,4-3-39,6-4-77,6-4-118,7-6-91,2 1-180,5-3 0,2-4 0</inkml:trace>
  <inkml:trace contextRef="#ctx0" brushRef="#br0" timeOffset="156951.4079">31667 4100 877,'-4'0'59,"-4"5"25,2 2 28,-6 2 20,6 5 20,0 9 6,0-1 3,-1 3 0,7 3 0,0-5-40,-2-4-17,4-2-27,-2-6-16,0-3-12,7-3-16,-1-4-7,8-1-14,2-4-14,7-5-18,-5-3-14,0-3-7,-6-6-5,-3 0-11,-5-4 1,-8 3 8,-2 0 20,-5 2 20,-2 4 16,1 4 16,0 4 12,1 3 10,8 2 7,2 0 2,1 2-8,0 1-17,1-2-22,-1-1-8,2 1 1,4-2-1,3 0 1,0-3 0,0 5-4,4-2-3,-2 2 0,-5 2 4,4 0 4,-4 0-2,2 0 0,0 3 0,-3 2 1,2 6-1,0 1 4,-4 6 7,-1 0 5,-1 6 4,-1 0 0,0 0 4,0-6 0,0 3 2,2-7 1,1-2 4,4-2-2,2-1-5,3-4-2,3-1-4,2-2 1,4-4-2,0-2-1,-3-3-1,-3-3-4,-7-5-7,-4 1-1,-4-5-3,-3-1-2,-3 1 3,-2-2-1,-5 1-4,1 3 2,-4 1-5,5 5 2,-1 2 5,1 2 0,7 1 0,-1 2 1,2-1-3,3 2-2,-3-3 2,3 1-5,0-1-1,0-3-1,3 3-2,0-5 1,6 2-2,6 1 1,4 1-5,3 0 1,-1 3 3,-4 1 1,-1 2 6,-7 1 1,2 0 1,-1 0 2,-2 0 2,1 2 2,1 3 7,-5 1 5,1 6 7,-3 0 5,-1 3 7,-2 4 6,0-2 7,-2 3 2,1-2 3,-3 2-2,3-3 1,-1 4 2,1-7 0,2 2-6,1-5-1,-2-4-3,1-4-2,6 0-1,0-4-3,5-2-2,-1-2-9,2-6-18,-4-2-23,0-5-18,-6-4-17,-1 0-8,-1 0-2,-2-1-13,-4 4 0,-1 5 0,-5 4 6,-2 5 5,-2 2-2,5 2-31,2 1-47,3-3-71,16-1-280,-11 2 0,2 1 0,2-2 0</inkml:trace>
  <inkml:trace contextRef="#ctx0" brushRef="#br0" timeOffset="158215.528">32195 3952 564,'0'0'12,"0"-2"8,0 2 13,0 0 14,0 0 21,0 0 14,0 0 5,0 0 22,0 0 24,0 0 2,0 2 5,0 1 0,0-1-5,0 1-7,0 0-12,0 0-2,0-2 2,0 0-15,0 1-16,0-2-4,0 0 4,0 0-3,0 0-5,0 0-8,0 0-8,0 0-13,0 0-4,0 0-6,0 1-7,0-1-4,0 0-12,0 1-4,0-1-3,0 0 1,0 0 0,0 0-1,0 0-4,0 0 0,0 0 0,0 0-2,0 0 0,0 0 1,0 0 3,0 0 3,0 0 3,0 0 4,0 0 6,0 0-2,0 0 0,0 0-4,0 0-4,0 0-4,0 0-3,0 3-4,0-3-1,0 2-3,0 1-2,0 1-1,0 0 3,0 3 10,0 1 7,0 5 4,0 1 1,0 2 1,0 1-1,2-1-2,1 0-2,0-2 1,2-5-2,-1-5-2,1 1 1,-2-3 2,4-2-1,-4 0 1,5-4 2,-2-3 2,0-1-3,1-4-3,-1-5 1,0 2-5,-1-4-3,-2 9-3,-2 1-4,-1 4-7,2 0-3,-2 4-2,0 1 2,1 0 4,-1-1-2,3 1 1,-3 0-2,2 0 2,1 1 4,0 3 10,1 3 5,1 3 6,-1 2 3,1 4 4,2 3 1,-2 1 2,1 0 5,-3 3 6,3-1 5,-3 0 6,3 3 11,1-3 8,-2 2 5,1-3 4,-3-3 5,0-3 9,0-2 5,-3-5 6,0-4 0,0 0-4,0-1-3,0-2-2,-6 1 3,-6 3 11,-6-3 7,-7 3-3,-6 2-6,-3 0-8,-5 1-10,-1-1-3,0 3-14,8-4-10,11-2-13,6 0-31,9 0-57,3-1-76,3-2-94,0 3-115,0-4-123,0 0-477,0 1 0,0 1 0,0-2 0</inkml:trace>
  <inkml:trace contextRef="#ctx0" brushRef="#br1" timeOffset="165455.2265">3896 5388 1724,'0'0'121,"0"0"37,0 2 33,0-2 28,0 0 14,0 0 8,0 0 8,0 0 3,0 0 2,0 0-79,0 0-43,0 0-38,0 0-36,0 0-21,3 2-2,2 3-1,6 5-7,4 2 0,8 2 2,1 3 0,1-2 1,1 2-2,-3 0 5,-2-2-15,-3 0-45,-6-2-38,-2-3-41,-2-3-55,-5-3-71,6-3-133,-6-6-329,0 0 0,-1-3 0,-1-4 0</inkml:trace>
  <inkml:trace contextRef="#ctx0" brushRef="#br1" timeOffset="165716.2747">4126 5379 2579,'-6'3'50,"-5"5"8,-1 6 6,-4 3 3,-1 5 1,-1 3 0,0 3 1,0-1 0,1-5-9,2 0-70,3-5-98,2-9-90,10-4-369,-3 0 0,3-6 0,3-5 0</inkml:trace>
  <inkml:trace contextRef="#ctx0" brushRef="#br1" timeOffset="165911.0256">3959 5491 1789,'0'-2'163,"0"1"4,0 1-1,4-2 7,1 0 9,10 0 4,10-6 2,9-1 0,9-6-1,-2-4-148,1-2-78,-3 1-138,2-9-465,-16 9 0,-13 1 0,-4 2 0</inkml:trace>
  <inkml:trace contextRef="#ctx0" brushRef="#br1" timeOffset="166717.2291">3972 4121 1798,'-1'-3'124,"-4"-2"24,2-3 25,-4-2 29,4 0 19,0 3 8,0 2-5,3 2 1,-3 1 1,6 4-96,6 2-24,6 3-22,7 3-23,6 1-29,6 0-19,-3-3-13,0 1-21,-7-1-47,-3-3-65,-8-3-126,1-2-127,-6-8-239,-5 5 0,4-1 0,-6-5 0</inkml:trace>
  <inkml:trace contextRef="#ctx0" brushRef="#br1" timeOffset="166908.3421">4143 4003 1748,'-8'3'90,"-1"4"7,-6 4 4,0 4 2,1 1 0,2 3-1,-3 2-9,2-2-58,2-3-100,8-4-416,-4 5 0,1-5 0,2-3 0</inkml:trace>
  <inkml:trace contextRef="#ctx0" brushRef="#br1" timeOffset="167078.4625">3999 4156 2048,'-1'-2'134,"-1"-1"8,2 2 1,-1-1 1,4-3 0,6 1-12,9-3-71,3-4-138,8-8-497,1 6 0,-3-1 0,-3-4 0</inkml:trace>
  <inkml:trace contextRef="#ctx0" brushRef="#br1" timeOffset="167860.3025">3978 2871 719,'0'0'134,"0"2"20,2-2 15,-2 0 19,0-3 21,0 3 14,0-1 0,0-2-14,0 1 11,1 1-84,4 1-44,5 0-18,7 0-12,4 0-20,3 1-23,-3 1-20,0-1-33,-1-1-49,-5-1-103,0-6-97,-6 0-174,-3 2 0,0-1 0,-6-3 0</inkml:trace>
  <inkml:trace contextRef="#ctx0" brushRef="#br1" timeOffset="168240.9337">4162 2700 1176,'-8'9'143,"-6"3"10,0 9 3,-4 4 4,4 0-1,1 4-2,2-3 2,2-3-14,3-3-59,2-8-197,4-7-78,0-2-30,4-3-176,-1-5 0,-3 5 0,3-3 1341,-3-7-1130,3-1 91,-3 3 94,3-1 38,-3 2 25,3 7 62,-3 2 81,0-2 59,0 0 25,5 4 26,2 2-51,7-2-86,5 3-94,4-4-74,7-2-148,-1-12-259,-2 8 0</inkml:trace>
  <inkml:trace contextRef="#ctx0" brushRef="#br1" timeOffset="169308.4223">5256 5315 1902,'0'0'9,"0"0"17,0 6 21,2 0 18,2 3 12,5 3 9,3 1 4,6-1 3,5 0 1,2 3 3,-2 1-10,-1 1-18,-5 0-20,-5-2-20,-2 2-19,0-3-47,1-6-92,0-1-118,-3-7-236,-1 0 0,2-3 0,-7-2 0</inkml:trace>
  <inkml:trace contextRef="#ctx0" brushRef="#br1" timeOffset="169732.2985">5453 5346 820,'-7'3'96,"1"6"10,-1 3 2,-2 6 3,1 1 0,0 5 2,0-2 2,4-7 4,-1-1 4,1-4-53,4-6-18,0-2-23,-1-1-7,1-4-3,1-7-3,-1-4 2,0 2 34,0-2 34,0 2 22,0 6-6,0 2-16,0 3 13,0 1 20,6 0 25,-2-2 24,4 2 8,3 2-31,2-1-37,-2 2-23,-1-1-5,0 2 6,-3-3-14,-1 1-65,1-7-114,-1-2-150,11-8-424,-13 6 0,-2-1 0,-4-1 0</inkml:trace>
  <inkml:trace contextRef="#ctx0" brushRef="#br1" timeOffset="170904.6521">5336 6721 977,'0'0'133,"-2"0"33,0 0 30,-1 0 24,-2 0 26,-1 0 17,1 0 16,-1 0 6,3 0 0,3 0-97,-3 0-26,6 3-16,0 1-14,5 3-18,6 7-22,8 1-17,5 4-17,3 1-7,-1-6-2,-6 1-11,-3-3-30,-3-3-47,-5-3-59,-3-4-83,-3 0-94,4-6-439,-6 3 0,0-1 0</inkml:trace>
  <inkml:trace contextRef="#ctx0" brushRef="#br1" timeOffset="171332.3149">5491 6705 1263,'-5'0'98,"-5"3"37,1 2 18,-5 5 7,-1 1 2,1 5 3,1 3-1,-1 0 1,1-1 1,4-1-79,0-2-23,0-4-37,4-2-26,4-6-83,-2-3-59,3 0-12,-2-2 5,2-1 33,-4 0 44,1 2 51,-2-5 40,2 5 37,-3 0 27,6-1 82,0 1 60,0 1 13,0-3 1,7 2-27,6-1-41,8-4-46,12 0-41,5-2-36,1-2-52,3-3-108,3-2-215,-13 2-337,-5 3 0,-9 5 0,-8 1 0</inkml:trace>
  <inkml:trace contextRef="#ctx0" brushRef="#br1" timeOffset="172370.7318">6612 8133 1652,'0'3'130,"0"-3"21,0 0 20,-2 0 20,2 0 10,-1 0 8,1 0 13,-2 0 9,2 0 9,-1 0-102,1 0-26,-2 0-22,4 0-21,-4 0-17,4 0-9,2 4-5,4 0-10,6 3-8,5-1-6,5 0 0,3 1 0,0-4 2,-3 0-2,0 0-2,-1 0-5,-5-3-30,-5 4-35,-3-1-51,-2-1-112,0-2-123,-5-2-320,-1 0 0,1 1 0,-3-3 0</inkml:trace>
  <inkml:trace contextRef="#ctx0" brushRef="#br1" timeOffset="172593.3021">6800 8058 1559,'-6'3'48,"-2"8"4,-4 1 3,2 8 3,-2 0 0,6 0 0,-2-2 0,2-3-2,6-1-20,-3-4-86,3-6-58,0-4-268,3 0 0,-3-3 0</inkml:trace>
  <inkml:trace contextRef="#ctx0" brushRef="#br1" timeOffset="172788.9238">6732 8153 1873,'0'0'83,"0"0"34,0 0 22,0 3 17,0-6 12,2 3 10,2 0 5,8 0 1,6-2-1,5 2-102,8-4-177,6-7-187,-9 5-310,-1 0 0,-4 2 0,-10 2 0</inkml:trace>
  <inkml:trace contextRef="#ctx0" brushRef="#br1" timeOffset="173651.3125">7840 9351 2242,'0'2'61,"0"1"4,1-1 7,-1 2 17,3 2 12,5-2 4,4 3 5,6-1 4,9 5 3,3-2-57,6 0-2,2-1-2,1 1-11,-7-1-29,-2-4-40,-8 0-47,-8-3-74,-4 1-84,-1-7-339,-6 5 0,-3-5 0,-1-2 0</inkml:trace>
  <inkml:trace contextRef="#ctx0" brushRef="#br1" timeOffset="173833.3025">8135 9348 1739,'-2'0'79,"1"3"25,-6 8 39,-1 3 18,-1 4 8,-4 10 2,-4 0 3,1 2 2,0-2-2,2-1-88,1-5-96,7-7-186,0-27-398,-1 20 0,0-2 0</inkml:trace>
  <inkml:trace contextRef="#ctx0" brushRef="#br1" timeOffset="178116.5969">20804 5623 600,'0'-3'119,"0"3"36,0-3 35,0 3 20,0 0 14,0 0 14,0 0 9,0 0 3,-1 0 3,-3 0-70,-2 0-40,-3 4-27,-3 2-19,-3 5-6,-6 6-7,2 1-13,-3 7 5,-2 3 4,8 2 3,4 7 2,4 0 1,8 7-3,0 2-18,3 0-10,5 0-6,4-3 2,-2-2-8,4-4-6,-1-3-4,0-3-3,-2-2-8,2-7 0,-3 2-1,2-5-2,0-2 0,2-6-3,-2 0-3,-1-4-2,-3 0-1,-3-4-1,-2-2 3,-3-1-11,0 1-34,1-1-47,-2 0-64,2 0-91,-1-5-160,0 1-288,0 1 0,0-4 0</inkml:trace>
  <inkml:trace contextRef="#ctx0" brushRef="#br1" timeOffset="179428.3581">21189 5953 1050,'0'0'104,"0"0"34,0 0 26,-3 0 6,-2 0 14,-1 0 22,-1 1 24,-3 2 9,0 6 15,0 0-61,6 8-17,-3 3-20,4 4-19,3 3 0,0 2-6,3-1-18,0 2-21,5-2-4,2-4-12,4-6-9,-1-2 0,1-3-11,2-8-1,0-2-8,2-1-5,3-7-2,3-4-4,1-7-6,3-5-2,-1-9-13,-8-3-10,1-5-5,-13 1-8,-7 3 0,-12 1 0,-6 5-2,-13 10-2,-1 7 3,-4 6-2,4 4 0,5 2-29,10 2-33,4-1-83,10-2-94,2 0-98,4 0-368,-2 3 0,12-3 0,0 0 0</inkml:trace>
  <inkml:trace contextRef="#ctx0" brushRef="#br1" timeOffset="179708.2305">21594 6055 825,'3'9'47,"3"5"46,-3 4 32,0 6 31,-6 1 22,-2 1 10,-3-1 2,-3 3 0,-1-3 1,-5-4-24,4-3-36,4-4-86,6-10-192,1-18-328,5 11 0,6-7 0,0-6 0</inkml:trace>
  <inkml:trace contextRef="#ctx0" brushRef="#br1" timeOffset="180314.2681">22235 5774 1916,'-3'-1'52,"-4"1"6,-6-1 14,-5 1 12,-2 1 16,0 5 8,-6 5 4,5 1 2,4 5 2,3 2-46,1 2-5,10-1-4,0-1-9,3 0-9,3 0-14,3-2-4,7-2-2,1-5 1,5 1 1,3-3 2,5-2 1,0-2-3,-1 0-4,-5 2-3,-1 1 0,-13 2-2,0 5-3,-7 3 2,-7 1 2,-5 3 3,-6 1 7,-5-2 7,-4-1 18,3-5 20,0-6 23,10-6 6,7-2 0,4-10-1,6-7-6,9-8-9,3-4-4,3-8-7,8 3-25,2 1-20,-1 2-49,-1-1-35,0 1-63,1 1-118,1-4-550,-7 11 0,-8 0 0,0 3 0</inkml:trace>
  <inkml:trace contextRef="#ctx0" brushRef="#br1" timeOffset="180670.2404">22569 5498 1858,'3'0'104,"1"0"20,3 1 16,0 6 13,6 3 13,4 8 6,0 5 2,3 12 5,2 5 6,0 6-62,5 7-35,-5 2-14,-3 4 0,-11-1-5,-7 5-8,-10-1-4,-15 0-2,-4 0-6,-5-1-18,-7-3-61,6-5-99,7-10-184,0-10-379,6-6 0,5-12 0,-5-11 0</inkml:trace>
  <inkml:trace contextRef="#ctx0" brushRef="#br1" timeOffset="181409.3116">20911 6671 791,'0'0'115,"1"0"30,-1-3 32,0 2 33,3 1 24,-3 1 16,0-1 4,-3 0 4,-4 6 20,-5 4-64,-2 5-21,-8 3-19,2 5-26,-1 4-28,0 5-22,6 1-10,0 5 5,7-1 2,5 6-14,6 2-23,5 2-9,2-1-6,4-5-4,3-2-8,-1-8-5,-1-6-29,2-9-86,-4-6-156,1-10-540,-4 3 0,0-6 0</inkml:trace>
  <inkml:trace contextRef="#ctx0" brushRef="#br1" timeOffset="182236.931">21374 6777 146,'0'-3'67,"0"0"40,0 2 35,0-2 37,0 3 44,0 0 11,-4 2 4,-6-4 13,-1 4 22,0-1-19,-7 3-22,4 3-28,0 3-18,1 5-32,0 2-39,2 6-8,7 3 1,2-1-9,1-1-16,5-1-13,2-4-6,6 0-13,-3-5-14,9-2-2,-2-5-3,1-3 1,0-1-3,4-3-4,-1-7-5,4 0-3,-5-7-5,-1-5-2,-1-8-4,-4 0-13,-7-4-9,-2 2-5,-1 3-8,-3 6-69,0 8-45,0 1-115,1 5-400,-1 3 0,-1 1 0</inkml:trace>
  <inkml:trace contextRef="#ctx0" brushRef="#br1" timeOffset="182452.2867">21696 6898 1140,'0'14'71,"0"8"16,-3 2 7,-6 9 1,0-5 1,-2-2-3,3-3-59,3-9-376,1 1 0,2-6 0</inkml:trace>
  <inkml:trace contextRef="#ctx0" brushRef="#br1" timeOffset="183031.313">22204 6724 1603,'-7'-6'69,"-5"-1"28,-6 2 18,-9 1 18,4 1 17,-4 4 9,6 2 6,4 5 2,4 1 5,6 6-48,2 4-14,4 4-27,1-2-14,0 2-17,3 0-16,4-4-3,6-4-3,0-5 9,4-3 1,0-5-4,4-7-1,-1-3-2,4-3 0,-3-6 0,-9-2 0,0-1-2,-7 3 10,-5 3-10,0 5-17,0 3 5,0 5 4,0 5 2,0 5 0,0 6-1,0 4 1,0 9-3,0 5-13,0-2-3,0 3 13,0-4-14,0 1-71,3-10-170,-2-15-497,4 3 0,4-4 0,1-8 0</inkml:trace>
  <inkml:trace contextRef="#ctx0" brushRef="#br1" timeOffset="183385.4377">22538 6457 2150,'0'0'77,"0"2"34,0 0 20,4 6 15,2-1 11,5 10 4,2 5 4,5 5 0,2 5 0,-4 4-36,2 3-38,-4 3-33,-5 2-11,-6 2-2,-2 0-6,-5 5-4,-6 1-2,-6 0-1,-5 3 3,-4-4-9,-2-2-70,4-5-146,0-18-562,7-1 0,4-7 0,1-8 0</inkml:trace>
  <inkml:trace contextRef="#ctx0" brushRef="#br1" timeOffset="184934.3648">21081 7590 96,'0'0'7,"0"-3"6,0 2 8,0 1 5,-2-3 3,2 3 5,0 0 4,0-1 4,0 1 1,0-3-4,0 3 1,0 0-1,0-1-10,0 1-4,0 0-4,0-1 2,0 1 6,0 0 6,0 0 15,-1 0 33,1 1 15,0-1 4,0 1 6,0-1 3,0 0 3,0 0-2,0 3-9,0-3 1,0 1 4,0-1-5,0 3 2,0-3 5,0 4 0,0-4 0,0 2 0,0-2 0,0 0 0,0 0-4,0 0-11,0 0-21,0 0-15,0 0-8,0 0-2,0 0 0,0 3 1,0-3 5,-2 0 2,-2 0-2,-1 1-7,1 0-5,-2 1-2,-2 1 2,2 1-2,0 1 1,2 2 1,-3 3 0,0 2 2,0 5 3,-1 7 5,2 2 5,0 6 1,3 3-4,0 2 1,3 2-3,0-2-5,0-4-4,3-4-10,1-8-19,5 0-55,2-9-133,16-6-235,-4-2-308,1-2 0,0-4 0,6-5 0</inkml:trace>
  <inkml:trace contextRef="#ctx0" brushRef="#br1" timeOffset="185332.9449">21421 7713 1954,'-11'2'109,"-1"-2"28,-6 9 21,3-1 27,2 6 15,2 8 4,5 3 11,4-2 7,1 2 7,4-3-70,6-3-30,3-2-20,6-8-18,8-3-24,2-4-15,4-10-5,0-5-10,2-4-4,-7-5-14,-3-6-15,-11 0-13,-9 1-12,-10-2-3,-16 3-2,-9 3-2,0 3 2,-7 7-1,5 9-1,9 3-19,7 5-51,8 5-88,6-4-139,3-15-378,11 22 0,-1-3 0</inkml:trace>
  <inkml:trace contextRef="#ctx0" brushRef="#br1" timeOffset="185580.3375">21770 7782 1274,'6'11'72,"1"3"10,-2 10 14,-1 5 30,-5 0 18,-11 3 4,0 0 1,-7 1 2,-3-4 1,-5-3-66,8-3-66,10-9-107,2-14-395,4 0 0,6-6 0,7-8 0</inkml:trace>
  <inkml:trace contextRef="#ctx0" brushRef="#br1" timeOffset="185855.2677">22134 7629 1820,'0'-1'108,"0"-2"2,2 3 24,-2-1 18,0 5 11,0 8 4,3 5 1,0 9 0,-2 9 0,2-4-103,0 2-3,2-1-1,-4-4-25,2-5-56,6-6-157,-2-11-460,0-2 0,2-4 0</inkml:trace>
  <inkml:trace contextRef="#ctx0" brushRef="#br1" timeOffset="186243.5851">22447 7611 1832,'0'0'103,"-6"0"31,3 2 26,-4 5 15,0 5 9,3 6 4,1 9 3,3 3 0,3 1 3,0-1-66,0-2-33,2-7-22,2-6-18,6-5-12,3-7-7,0-3-4,2-9-2,3-6-4,-5-6-24,-2-4-34,-7-6-27,-3-2-14,-5-1-7,-9 6-3,-6 3 0,-4 8-2,-4 9-2,-1 6-65,5 5-132,8-6-286,4 9 0,5-2 0,8 0 0</inkml:trace>
  <inkml:trace contextRef="#ctx0" brushRef="#br1" timeOffset="186562.3709">22658 7424 1541,'2'0'99,"0"0"25,0 0 22,4 0 21,3 1 19,4 5 10,4 5 8,2 10 2,0 8 2,0 4-68,-1 9-11,-3 2-12,-1-1-14,-7 6-14,-2 1-14,-8 0-7,-10 0-7,-4-1-2,-3 0-2,-10-5-67,-1-2-108,5-9-202,-4-4-385,1-8 0,2-10 0,3-6 0</inkml:trace>
  <inkml:trace contextRef="#ctx0" brushRef="#br1" timeOffset="187369.1435">21273 8343 299,'3'-4'102,"-3"0"46,3 1 29,-3-1 33,0 4 37,0 1 19,0-1 15,0 0 11,-3 0 12,-3 3-38,-2 2-28,-5 5-34,1 4-23,-4 7-27,0 3-29,0 6-11,2 4-11,0 3-10,1 4-9,6 0-16,4 0-15,3-6-11,7 0-7,7-7-12,-2-3-48,9-6-96,3-8-198,-1-7-409,-8 1 0,4-5 0,-2-5 0</inkml:trace>
  <inkml:trace contextRef="#ctx0" brushRef="#br1" timeOffset="188153.2113">21661 8426 703,'0'-5'137,"0"2"56,0-3 45,0 1 27,0 2 25,0 0 12,0 0 8,0 0 8,0 3 2,0-2-88,0 1-52,0-1-45,0 5-32,0 5-23,0 8-15,0 10-10,0 8-6,0 7-8,0 5-1,0-4 4,0-2-1,-1-3-10,-2-8-16,3-5-42,0-6-93,0-7-200,0-25-428,4 14 0,3-3 0,3-7 0</inkml:trace>
  <inkml:trace contextRef="#ctx0" brushRef="#br1" timeOffset="188371.1894">21955 8625 1052,'2'6'122,"-2"5"12,0 3 4,0 9 4,-3 4 0,-2 1 2,-4 3 0,-4-4 2,-3-1-18,3-4-188,4-12-386,-2 1 0,5-5 0,4-6 0</inkml:trace>
  <inkml:trace contextRef="#ctx0" brushRef="#br1" timeOffset="188833.1255">22309 8414 2300,'0'0'100,"0"0"10,0 0 20,0 0 18,0 0 20,3 0 9,7 0 5,5-2 3,11 1 1,4-3-76,1 3-24,0-2-9,-9 1-21,-2 1-19,-7 1-18,-7 0-12,0 0-5,-6 0 0,0 0 0,0 3 1,0 5 1,0 5 1,0 10-3,-3 8 1,0 5-2,-3 3 3,2 1 2,-2 0-4,1-4 0,1-2-4,1-6-32,1-8-114,7-10-240,-4 0-320,1-8 0,7-4 0,4-4 0</inkml:trace>
  <inkml:trace contextRef="#ctx0" brushRef="#br1" timeOffset="189193.8572">22751 8214 1611,'0'1'169,"3"-1"9,-3 0 19,3 3 22,0-2 15,3 3 6,8 7 4,5 5 2,-1 3 0,2 6-146,-1 3-23,-1 7-7,-7 1-20,-2 7-22,-6 4-15,-4 1-6,-7-2-2,-6 4-2,-4-9 0,-6-1-58,1-2-124,10-13-562,-11 1 0,3-9 0,1-5 0</inkml:trace>
  <inkml:trace contextRef="#ctx0" brushRef="#br1" timeOffset="189853.1652">21388 9048 816,'0'0'187,"0"0"18,-5 0 19,-4 0 14,2 3 12,-10 2 12,0 7 10,0 2 6,3 6 4,-6 4-137,5 5-47,0 7-16,5 5-19,5 5-15,4 2-40,4-1-70,10-2-81,11-12-115,2-10-341,7 0 0,-1-10 0</inkml:trace>
  <inkml:trace contextRef="#ctx0" brushRef="#br1" timeOffset="190197.285">21806 9134 1878,'0'-6'97,"0"2"1,-3 0-3,3 0 6,0 2 15,0 7 13,0 7 11,3 3 6,0 13 2,1 7-88,-4 8-9,3 0 0,-3-2 4,-3-2-5,6-6-18,-3-4-41,0-9-133,14-8-477,-11-1 0,0-5 0,4-6 0</inkml:trace>
  <inkml:trace contextRef="#ctx0" brushRef="#br1" timeOffset="190443.3006">22082 9375 1533,'5'5'62,"1"4"4,-3 3 1,1 6 2,-4 2 1,-7 1 4,-3 4-1,1-4 2,-8-1-17,1-3-164,7-8-302,-8 3 0,10-4 0,-1-8 0</inkml:trace>
  <inkml:trace contextRef="#ctx0" brushRef="#br1" timeOffset="191167.7764">22671 9065 997,'-6'-2'96,"-2"2"41,-6-1 36,-6 1 24,-5-2 20,2 5 12,-3 2 7,-1 1 3,3 7 4,3 3-61,2 5-29,2-2-38,11 4-33,3-3-20,2 0-14,7-2-15,1 0-2,7-2-2,-1 2-8,5-7-2,1-1-2,1 0-3,-2 1-6,-1-3-12,3 0-16,-8 2-4,-2 4-3,-7-2-2,0 5 5,-6 3-3,-3-1 2,-6-2 1,-5 5 4,-7-1 6,-3-4 14,-3-2 5,3-2 2,3-9 5,7-4-1,7-9 2,7-7-1,0-8-2,11-5-1,8-6 2,3-5-3,6 6 1,5 5-2,-3 5-9,-4 7 0,-3 3-29,-3 1-89,0 0-129,-1-5-361,1 7 0,-5 5 0</inkml:trace>
  <inkml:trace contextRef="#ctx0" brushRef="#br1" timeOffset="191574.1993">22861 8879 1239,'3'0'107,"-3"0"3,3 0 0,0 0 21,1 0 40,2 2 26,1 3 20,5 7 14,3 5 6,-3 6-96,1 7-9,2 7-3,-1 4-1,-1 4-20,-2 1-40,-2 1-26,-6-1-10,-6-3-12,-14 0-2,-1-3 3,-6-6-3,-4-2-1,4-9-68,1-3-100,9-11-159,3-1-312,5-5 0,2-2 0,0-2 0</inkml:trace>
  <inkml:trace contextRef="#ctx0" brushRef="#br1" timeOffset="192764.1975">21442 9745 1369,'0'0'117,"0"0"27,0-1 28,0 1 20,0-1 4,0 1 0,0 0 0,-3 1 2,-5 3 2,-1 5-83,-3 3-32,-3 6-27,-3 5-29,6 3-20,-1 2-5,2 2 0,7 2-1,2-1-6,0-2-49,10-1-108,31-9-454,-16 3 0,4-12 0,6-6 0</inkml:trace>
  <inkml:trace contextRef="#ctx0" brushRef="#br1" timeOffset="193374.5794">21745 9790 1635,'0'0'113,"0"0"27,0 0 23,0 0 18,0-1 5,1 1 2,2-3 3,6 2 0,2-2 1,2 2-91,2-3-22,4 3-25,0-1-25,0 0-16,2 1-8,-3 1-2,-3 0-3,-2 3-2,-7 4-1,-3 2 2,-3 8-1,-2 3 1,-5 2 2,-3 0 1,-6 1 6,-4 2 5,-1 0 3,0-1 2,4-2 5,1-3-1,5-7 2,5-5 7,5-3 0,1-3-3,0-3-3,4-1-2,4-4-2,4-3-3,6 0-3,5-1-1,4 1-3,-1 5-6,2 4-9,-1 1-44,3 1-85,-1 1-148,-4-7-386,-2 8 0,-3 0 0,-6-1 0</inkml:trace>
  <inkml:trace contextRef="#ctx0" brushRef="#br1" timeOffset="193599.2233">22217 9931 1426,'1'0'37,"1"0"18,1 0 12,0 1 8,-1 6 2,-1 7 1,-1 2-1,0 9 3,-6-5 0,0 4-50,-5-5-64,-1-4-114,-3-8-232,0 4 0,9-5 0</inkml:trace>
  <inkml:trace contextRef="#ctx0" brushRef="#br1" timeOffset="194283.2543">22831 9653 911,'-2'-3'141,"1"0"45,-2 0 30,-5 2 20,0-3 17,-5 4 19,-6 0 9,2 4 13,-4 3 10,0 7-89,1 7-35,1 8-41,2 2-28,2 9-20,2 2-18,2 5-17,4 1-9,4-2-14,0-3-6,3-9-7,3-10-1,1-4-2,2-8 7,8-6 0,6-3-1,2-6-6,3-3-8,-1-6-11,-2-5-5,-9 0-10,-7-3-11,-3 0-5,-13 6-11,-11-1-1,-5 7-1,-4 1-2,-5 4-25,5 0-41,6 3-75,12 0-110,6-5-355,4 10 0,4-5 0,4 0 0</inkml:trace>
  <inkml:trace contextRef="#ctx0" brushRef="#br1" timeOffset="194643.8111">22988 9572 1732,'0'0'128,"0"0"7,0 0 1,0 2 10,4-4 10,6 2 12,4 2 10,9 5 7,0 4 5,0 7-111,1 8-15,-6 7 0,-2 5 8,-9 3-1,-6 1-6,-1 0-11,-10 0-8,-4-4-9,-7 3-6,0-4-57,-5-3-83,7-8-177,-2-19-377,10 10 0,2-9 0,1-4 0</inkml:trace>
  <inkml:trace contextRef="#ctx0" brushRef="#br1" timeOffset="198951.2065">21719 10639 555,'0'0'80,"0"0"20,0 0 17,3 0 5,-2-2 14,1 2 18,-1-2 18,2 0 22,-3-1 23,3 3-43,-3-4-10,3 4-15,-3 0-12,0 0 2,0 0-10,0 0-15,0 0-17,-3 0-18,-3 2-18,-1 3-8,-2 2 2,-2 7 1,4 6 0,-7 3-4,7 6-3,-3 6 0,3 1-4,4 3 0,3 3-6,5-1-14,3 4-22,8-6-36,3-2-57,1-9-112,23-10-456,-26 1 0,0-9 0,0-6 0</inkml:trace>
  <inkml:trace contextRef="#ctx0" brushRef="#br1" timeOffset="199591.5369">22044 10737 1524,'-2'-2'101,"2"2"16,0-3 18,-1 3 23,2-2 7,-1 2 2,0-2 2,2-1 3,4-4 3,4-1-70,6-1-29,8-3-15,1 5-18,4-1-21,-1 5-11,-1 0-2,-7 4-1,-1 4-5,-8 7-1,-8 1 0,-3 5-2,-6 4 5,-8 0 5,-2 0 5,-6 0 5,0-1 2,4-4-1,5-4 1,1-1 2,9-5-5,1-2 5,2-5-5,3 2-4,7-2-6,-2 0 0,9 0-3,5-2 0,7 2 1,3 2-4,-1 1 4,-4 6-3,-3 4-1,-8 6 1,-9 7 5,-6-1 4,-9 2 11,-5-1 9,-8 0 5,-3-6 4,-9 0 0,0-4 1,5-2 2,1-6-17,7-5-74,12-4-176,4-13-487,9 3 0,12-7 0,16-4 0</inkml:trace>
  <inkml:trace contextRef="#ctx0" brushRef="#br1" timeOffset="199785.1634">22556 10965 1523,'3'6'42,"0"0"5,0 7 4,-2 5 4,-7 4 4,-5-1 3,-6 0 0,-2-3-50,3-3-115,2-5-259,4 0 0,7-9 0</inkml:trace>
  <inkml:trace contextRef="#ctx0" brushRef="#br1" timeOffset="200272.3656">23026 10580 2493,'-19'2'79,"-7"1"6,-7 3 4,-4 5 3,9 1 3,3 9-2,4 1 1,7 2 2,7-4 0,4 2-62,3-3-12,1-4-7,5 0-1,5-1-3,0 0-5,7-4 1,-1 4 2,3-2 0,0-2 0,-1 2-4,-4 1 2,-1 2 1,-8 1 1,-5 1 2,-2 6 1,-13-3 1,-4 3-1,-7-1 0,-9-1-1,-7-5 2,1 0-12,3-8-29,2-5-97,14-10-210,3-1-279,14-11 0,12-10 0,17-10 0</inkml:trace>
  <inkml:trace contextRef="#ctx0" brushRef="#br1" timeOffset="200542.7846">23151 10501 2079,'3'0'92,"0"0"17,7 0 20,3 4 10,2 5 7,6 10 4,1 10-1,0 11 1,2 8 1,0 5-81,-3 8-10,-11 1-16,-3 2-18,-20 4-12,-17 6-6,-16 1-20,-14 4-145,-16-4-512,-8 7 0,-8 1 0,-9-8 0</inkml:trace>
  <inkml:trace contextRef="#ctx0" brushRef="#br1" timeOffset="212018.1351">19221 4513 903,'0'3'63,"0"-1"17,0 1 17,0 0 25,0 1 36,0-2 21,0-1 16,0 2 7,0-3 1,0 2-37,3 0-6,7-2-6,9 0-13,6 0-22,11 0-35,14-2-19,2-1-15,8-2-7,5 1 0,5-7-14,9 0-5,1-2-6,10-3-3,5-2 3,3-5 4,-2-3 6,5-5 2,0 1 2,4-1 1,2 3 1,1 5-2,1 3-1,2 2-2,5 2-5,4-1-6,10-2-5,5-1-4,1-1-3,4 1 1,-5-4-2,3 2 1,0-1 0,0 3-2,-2 1 2,-3 3-1,-3 0-2,-2 3 2,2 0 0,0 1-3,-2 1 2,1 1-3,-4-1 1,-3-2-1,4 2-1,2 3 1,-3-2 1,0 1-1,0 3 3,-6-5 2,-5 1 5,2 0 5,-3-2 0,3 1 4,-2-1 0,4 3 0,0-5-2,1-3 2,3 5-2,3-2-4,-1 4-5,-1 0-2,3 1-2,-1-1-3,3 0 2,1-4-2,1-1 3,1 4 2,-3-8-1,0 1 5,-5-3 1,4 7 4,-4-1-1,-1 1 3,-2 2 0,-2 1 2,-4 2-1,2 3-2,5 2-1,-1-1-2,0 0 1,2-3-6,-5-3-1,-4 1 2,3 1-3,-6-1-2,1 3-1,-5-3 1,-3 2-1,-3 0 0,-5 2-3,-2-4 3,2 3 0,1 0-4,0-1 3,-1 0 3,-2-3-1,-4-1-3,-12-3 4,-6 4-2,-11 1 3,-9 3-4,-3 4 1,0 1 0,2 2 1,7 0 0,8 0-3,7 0 4,5-3-4,-2 2 1,-1-2 0,-5 0 3,-7 0-2,0 1 4,-7-1-5,-2-2-1,4 3 5,3 0-4,5-2 3,6 1-3,7 2-1,6-2 0,2 0-1,-5 0-3,-1 0 3,-11 0 1,-13 0-4,-11 0 2,-15-1 2,-10 1 0,-8-1 0,-2 0-2,1 2 0,8 0-3,1-3-6,9 3-7,-1-2 0,4 1-1,-5-1-2,-5-1 2,-5 1-1,-8 2 3,-5-1-2,1 1 2,4 1 5,9 1 4,12-1 4,11 1-3,11-2 0,3 1-1,-3 1 0,-11 0-2,-16 0-2,-8 0 0,-14 0 0,0 0 1,-2 0-1,4 0 6,4 0 0,9 0 0,3 0 4,8-2 0,6 1 6,-4 1 0,2-1 0,-10 1 1,-8-1 2,-8 1-6,-1 0-3,-6 0 1,2 0-4,-2 0 1,3 0-2,1 0 1,2 0-4,-3 0 1,2 2-5,-2 4 4,0 3 1,-3 5 3,0 4 0,2 8-1,-1 4 2,2 3 1,4 5 2,-2 6-1,3 7 0,2 7 3,2 2 1,-3 6 2,0 0 3,3-2 1,-4 2 2,-7 3 3,2-1 1,-3 3-1,0 3 1,0 1 2,0 4-2,0 0 2,0 1-6,0 4 1,0-3-2,0 1-1,0 5-2,2 0 7,2 0 3,-1 5-5,6 3 3,-3-3-5,2 5 2,2 4-4,1 3 6,-2 5 1,1 3 2,-1 3-4,1 4-4,-1 1-1,-2 2 3,1 3 2,-2 1 1,0 0 1,1 0-8,-1 0-1,0 7 6,0-2-1,-3 0 0,2-2 1,-1-2-9,-2-1 2,1 0 1,0-1 1,-2-2 0,2-5 0,2 0-8,1 0-2,6-3 2,-3-2-1,2 3 3,5-2-3,2-6-4,0 2-1,0-3 0,2-1 2,-1-3 1,2-1 1,-2-4 0,3-2-1,-1-2-2,-3 2-1,3-4 2,-1 0 4,-2-5 2,1-3-2,2-5-1,-6-5-2,2-3 1,0-4 1,0 4 2,-1-1 3,3 2 1,-2-1 0,4-2 1,-2-2-2,1-9 1,-2-3 4,3-2 1,-3-7 2,0 0 2,2 0 0,-2 0-2,3 4-3,-3 0-3,0 0 1,1 0 1,0-4-1,-3-4-2,-4-7-1,-1-9-1,-7-3 0,-1-8 8,-3-7 16,0-2 11,-3 0 8,0-1 0,-9-1 1,-6 3 0,-9 0-2,-8 3 3,-11-3-3,-7 2-7,-10 0-14,-6-1-11,-12 1-4,-8-3-3,-11 2 2,-8-2 0,-8 4 1,-7 0 0,-8 4-1,0 0 0,-3 2 0,-3 1 1,-6 0-2,-2-5-1,-5 1 0,-2-2-2,-2-3 0,2 1 0,-2-1 0,6 0-1,-3 2 0,3 1 2,-3 0-2,-1 0 0,0 1 2,-4-2-2,-5 1 0,-2-5-1,-7 4 1,-3-4-2,-6 4 1,-5 2-3,-5-2 2,1 6 3,-8-2-4,-4 1 0,-6 3-2,7 4 0,-2-4 0,-1 2-1,0-3 1,8 0 3,-5-7-2,0 1 0,-2-1-1,1 2 4,-3-4 4,-2 1 0,-1 3 3,6-1 0,3 0 0,4 1-2,2-5 3,6 3-4,4-6 1,-1 0-1,3 0-5,3-1 0,-2 0-2,1 0 3,2-2-5,0 2 3,4 1 1,-5-1-1,3-2 2,-4 1 2,8 2 0,1 3-2,3 0-1,7 1 0,1 2 4,3 1-4,4 0-1,2-2 4,0-2-3,6 0-2,5-2 1,4-4 5,5 1-2,8-1 1,6-2-1,7 1-1,3-3 1,3-2-3,2-1-2,0-2 2,5-2 3,6 0-6,6 3 1,5-3-1,7 6 2,2-3 1,0 4 0,4 3 2,-1-1-1,2 4-1,1-2 1,2 0 1,6 2 1,8-3 0,7 0 1,6 0-2,12-3 6,5 2 9,3-2 4,9 1-3,1-1-3,3 3 2,3-2-1,-3 0 0,1-2 2,1-1-2,-1-1 0,5-2-14,1-1-1,-1-1 5,-3 0-2,2 0 0,-2-1 0,0 0 0,1 0-3,-1-6 6,-2-1-5,2-5 3,-1-4 0,2-13-4,2-3 3,2-7-2,-1-7 0,5-7-1,5 0 0,1-6-7,0-7-2,-2 2 3,-5-3-1,-2-4 3,-3-2 2,-2-1 0,-1 2-1,1 2 2,2 3-2,0 6 2,1 1 6,2 2-1,-4 1 0,-1 1-1,-2 0-1,-1 2-1,-1 10 0,2 3-2,-2 7-16,3 9-35,1 8-58,-2 12-86,1 3-171,1-2-622,-1 11 0,3 0 0,4-2 0</inkml:trace>
  <inkml:trace contextRef="#ctx0" brushRef="#br1" timeOffset="214160.0563">25531 10101 885,'1'0'10,"-1"0"19,0 0 27,0 0 23,0 3 4,0 2 6,0 1 8,0 3 5,0 2 9,3-2-4,-3 4 4,0 4-16,3 2-25,0 0-21,1 5-4,-4 5-5,3 0-6,-3 5-7,0 0-8,0 1-5,0-2-2,0 6 8,0-1 10,0 3 4,0 1 5,0 1 4,0 3 4,0-6 5,0 2 0,3-1 3,1-4 2,0 1-8,-1-5-2,0 0 3,-3-2 5,3-1 1,-3-2 0,2 0-2,-1-2 1,2 2 2,0 0-1,0 2 0,-1 1 0,-1 2-2,2 0-4,-1 4-5,-1 0-3,2 4 0,-1-3 2,-1 3-1,2-3-1,2-2-1,2-4-8,-4 0-7,3-4-4,-1-2 0,-2-1 4,0-4-1,-1 3-2,-2-1-3,1 2-2,1 2-2,2 2 0,0-3 0,-1 1-1,3-5-2,-4 0-4,0-2-2,-1-2-2,1-3 3,-2 2 3,1-3-2,1 2 1,1-3 1,-1-2 0,1 0 2,0-3 2,-1-1 0,-2 0 0,1-2-3,-1 0-2,0-1-1,2 1 1,-2 0-1,3 2 5,-3 0 6,3 4 5,0-2 10,-3 5 0,2-1 7,-1-4-1,1 1 0,-2-1-1,0-4 1,0-2-2,0-2-8,1 1-8,-1-2-10,0 1 0,2 0-6,-2 1 2,0 3 0,2-2 1,-2 3-2,0-1-3,0-2 1,2 0 3,-2-2-2,1 1-5,-1-2-13,0-2-16,0 4-6,2 2-10,-2 0-17,0 0-19,1 7-44,1-1-85,4 0-144,-3-6-390,3 10 0,0-3 0,-1-2 0</inkml:trace>
  <inkml:trace contextRef="#ctx0" brushRef="#br1" timeOffset="219644.0879">19179 4579 1238,'0'1'112,"0"-1"22,0 0 26,0 2 14,0-4 29,0 1 29,0-1 10,0-1 11,0 1 11,0 0-87,0-1-23,0 1-27,0 0-28,0 2-15,0 0-28,0 0-27,0 4-7,0 2-10,0 5-10,0-2 4,3 11 4,0-3 6,1 7 7,4 1 0,4 4 1,-3 3-2,0 0 1,1 5 1,-4-3 3,0 4 2,1-1 0,-4 4 5,2-1 3,0 2 2,1-3-2,2 1 0,-2-3-2,2-2 0,0-2-7,-2-4-8,-3-2-4,0-3-8,-3 0-6,3-2 3,-3 2-1,3-3 1,-2-1-1,1 0-1,-2-3 4,0-3-1,0 1 2,1-1 2,-1-1 6,0 3 0,0 1 2,0 4 3,0 2 7,0 0-2,0 0-2,0 3 2,0-3 0,0 3 4,0-3-9,0 0 0,0 0-2,0 0-3,0 0-5,0-3 0,0 4-1,0-4 2,0 3-2,0 0-3,0 2 3,0-4-5,0 4 0,0-4-1,-1 4-1,-1-2 1,-2 1 1,1-2-1,0 2-1,3 0-2,-1-2 3,1 3-2,0-1 1,-3 0 0,1 4-1,1-1-2,-1-2 0,1 4-1,1-3 5,0 1 0,0-3 0,1-1-2,-1 0 2,0 1-1,-1 1 1,-1 1 3,0-2 1,-1 4 0,-1 0 0,-2-2-2,2 2 1,1 1 2,-1-1-3,1 2 0,0 1 2,0-2-4,-1 2 2,0 1-2,1 3-2,0-3-2,-4 7-1,4-3 0,-3 0 7,5 2 2,-2 2-4,1-4 4,2 0-2,0 3 2,0-3-2,2 1 4,-4 0 1,0 1 0,-2-1-7,1 2-2,0 1 2,-1 0-2,2 2 1,1 2 0,1 2 0,0-4-4,0 4 5,0 1 0,0 0-1,0 1 3,0-1 1,0 1-3,0-1 3,0 2 3,0-3 3,0 0 3,0 0 0,0-2-3,0-1 2,0 2 0,0-1-1,0 2 1,0-3 2,0 3 0,0-1 0,0-2 2,0-1-3,0 3 6,-3-4 3,-2 4 2,-1-2 3,0-2 4,2-1-6,1 0-4,3 1 0,-3 0-6,0 2 0,3 0-4,-7 5-5,3-1-2,1-1-5,3 0 0,-3 0 4,2-3-3,-1-3-1,1 1 2,1-4-1,-2-1 0,-1 0 2,0 1-2,0-3 3,-2 4-6,-2-5-2,6 3 5,-4-1-2,4-2 0,1 1-1,0 3 0,-2-4 0,4-1 0,-2 3-1,0 0 2,-2 1 2,2 6-2,-2 3 0,-1 1 2,0 5-1,0-2 0,3 1 1,-1 4-1,2-1 1,-1-2-2,0 2 2,0-3-1,0-1-3,0-6 2,0-3 1,0-5 1,0-1-4,0-9-16,0-5-50,0-3-49,0-6-90,0-8-159,11-10-610,-8-1 0,-1-15 0</inkml:trace>
  <inkml:trace contextRef="#ctx0" brushRef="#br1" timeOffset="222647.8194">19573 5600 231,'-5'0'31,"2"-4"10,-4 3 14,-2 0 26,3 1 47,0 1 28,-2 0 22,1 1 27,1 0 22,0-2-3,-2 0 11,2 0 8,0 0 2,5 0-8,-1 0-35,2 0-26,0 0-23,0 0-30,0 0-26,0 0-13,0 0-8,3 0-10,9 0-11,9-4-16,12 2-9,9-4 1,11-5 5,8 0 3,10-3 9,0 0-3,6 4-10,-2-2-5,2 0-2,-3 4-4,-3-2 4,1 1-4,-1 0-1,1 1 0,4 1-3,-2-1 0,1 1 2,-7 2 0,-5 0-1,-4 1 0,-2 1-3,2 1 2,0-3-3,5 0-1,0 0-3,3-2-5,4 2-2,-3-2-1,-4 4 0,-2-1-1,-5 1-5,-11-2 2,-3 1-2,-5 1 3,-7 1 1,-1 2 2,-1-3-2,-4 3-3,-1-2 8,-1 2 4,-2-2 2,0 1 2,-4-2 2,-1 1-2,-2-1-3,2 2 1,0 1 2,3-2 5,1 2-9,7 0-2,4 2 3,5-2-1,5 1 0,13 0 0,3 1 4,7-2 1,4 0 0,6-4 2,-3-4 9,2 1 9,-1-4 6,-4 0 2,-1 0-2,-2 3 4,1 3-2,6 0-1,2 1 1,4-1-5,3-2-10,-4-1-9,2 0-7,-4 0-7,2 0 5,0 2-3,1 2 2,3 0-2,6 2 0,-2-1-2,2 0 1,-2-2 2,-3 0-3,-1-2 2,-3 0-1,2 0 1,0 0 2,-5 3 0,2 0 2,-3 0 2,-4 1 2,-4 1 0,1-2 6,-1 1 2,0-2 4,0-4-1,-3-2 1,-2 2 6,-3-1-1,-3 0 0,-3 0-1,-4 2-2,-1 0-9,-3 2 1,-1-1-6,5 3-1,-4-3-8,3-1-3,-2 1 0,3 0-2,-3 3-1,2-4 1,0 3 5,-4-2-3,-1-1 1,-7 2 0,5 2 1,-6 0 0,3 4-2,4-3 3,4 3-3,3-4 1,10 2-2,-1-2 0,1-1 1,4-2 1,-2 0 0,-3 1-1,2 0 0,-2 1 2,5 1 2,0-1-1,5 2-2,3 3 2,3-3-2,6 0-2,0-1 1,4 0 2,3-1 0,-2-3-1,4 0-1,0 0-1,-4-1 6,-2 3-5,-4 1 0,-3 2 0,-3 2 1,1-1-1,3 2 0,4-1-2,0-1 1,1-1 1,0 3-5,-2-5 6,-3 1-1,-5 0 2,-1 0 1,-4-2 1,0 0-1,-5 2 2,1 2-3,1 2 2,1-2-1,3 1 0,4-1 0,1-1-1,-1-3 1,-3 0-1,-5-2 3,-3 2 1,-4 0 1,-3 0 0,-6-1-1,3 0-3,0 3 2,2-1 2,3 0-2,5-1 2,2 0-4,-2-3 4,0-1-4,-6 3 6,-1-5-2,-9 1 2,-4 4-1,-1 0-3,-2 1 1,0 3 1,1-2 7,2-1-3,3 2-5,0-4-1,4-1 4,1 1-7,-4 2 7,-1-2-7,-7 4-2,-1 2-2,-2 2-6,0-1 0,-3 1 9,0 0 1,1 0 0,-3-2 7,2-1-7,2 0 6,1-1 2,4-1-7,1 3-1,-2-1 1,2-1-6,-2 1-2,0-2-7,0 0 3,5 4 4,7 1-2,7 0 0,10 0 3,6 0 6,7 0-7,1-3 3,2 3 9,3 0 1,-4-5-3,1-1-3,-1-3 3,-3 0 0,-11 1-2,-10 0 2,-13 0-7,-17 4-16,-16 0-46,-7 2-65,-3 2-123,0 0-148,11-5-737,-22 5 0,-20-3 0,-23 2 0</inkml:trace>
  <inkml:trace contextRef="#ctx0" brushRef="#br1" timeOffset="225228.2321">25014 3953 638,'0'-7'103,"-3"-2"27,3-2 23,-6-2 23,0 5 32,2-2 31,-1 0 12,1 0 9,2 2 8,2 1-63,-1 4-31,1 0-25,-2 2-21,2 1-24,-1 0-29,1 0-24,-2 1-7,2 5 3,0 8 0,0 4 2,0 10 6,0 2 5,2 4 4,1 2 5,3 0-3,4 1-5,-1 1-3,2 4-12,-1 1-7,-2-1-7,-2 3-5,-3 0-7,0-2-2,2-2-4,-1 0-1,2-1-1,0 0-1,0-2 3,3-4-5,-2 3 1,0-4-2,-4 2-1,0-2-5,0-1 1,-2 1 1,2-3-1,0-1-4,0 0 0,3-3 0,-3-1-1,0-1 1,-1 1 4,-1 1 4,1-2-1,-2-1-2,1 0-1,-2 3 4,1 2 1,1 0 2,-1 1-1,0 0-4,0 2 2,2-1-7,-1-1-1,1 0 5,1-3 0,0 2 0,1 0-4,-4-2-3,3 4 3,-3-1 1,0 4-4,0 2 2,0 3 4,0-1 0,0 3 1,0 0-1,0-2 3,0-4 3,0 4-3,0-6 2,0 4 1,0-2 0,0 2-3,0-1-2,0 2-2,0 0 1,0 4-1,0-1-1,0 2 2,0 0 2,0 3-4,0-1 9,0 2 1,0-3 1,0 0-2,2-2 2,-2 2-2,1-2 3,-1 1-3,0 3 0,2-4 3,-1 5-7,1-5-3,1 0-1,1 4 1,1-5-3,-2 3 2,1-2-2,-1 2 5,-3 0 3,0 0-5,3-2 1,-3 0 0,0 1 2,0-4 2,0-1 1,0 1-1,0 0 2,3-1-5,0-1-6,2 1 4,0-2-1,1 2 2,-2 0-2,-1 4-4,-2-2 0,1 4 1,-2 0 2,0 1 1,1 0 1,-1 2 3,2-3 3,0 1-1,1-1 1,1 1 3,1-1 3,-1 3-1,4 3-6,-4-2 3,-1 2 0,0 5 2,0-1 2,0 0 4,-3 3 7,3 0 6,3-1 0,-1 3 2,-1 0 3,1 3 1,2 0-3,-3 2-2,3 2-3,-3 2-7,2-3-3,0-1-5,-1-2 1,-2-5-2,6-5 0,-6 3-2,1-4 2,1-1 0,-2-3 1,0 0 6,0 0-5,1-3 4,-4 3-4,6-1 2,-6 2 3,5-2 0,-2-1 0,2-2-2,-1-3 2,-1-3-4,3-2 1,-1-1-6,-2 1 1,-2 0 0,4 1-3,-2 3-1,0-2-1,1 0-1,2-4-2,0-1-4,-3-2 2,0-3 0,-3 1-2,3-5-1,-3 3-8,0-4-23,0-2-61,0-4-90,6-3-221,-4-9-554,-1-1 0,1-4 0,2-4 0</inkml:trace>
  <inkml:trace contextRef="#ctx0" brushRef="#br0" timeOffset="233942.9301">30102 4192 739,'2'0'135,"-2"0"40,0 0 35,0 0 29,1 0 22,-1 0 12,0 0 5,0 0 2,0 0 4,0 0-90,0 0-33,0 0-30,0 0-19,0 0-15,0 0-1,0 0 13,0-3 23,0 3 16,0 0 10,2-1 0,4-2-5,0-2-12,7 0-10,6 0-15,3-1-20,2 4-29,0 0-27,-3 4-21,0 0-15,-3 2-4,-1 6 0,-1 4-1,-4 3-2,2 0-2,0 5-3,-4-3 4,-1-2 0,-3 3 2,-3-1 0,-3-3 2,0 4-2,0-1 3,0-2-2,-3-2 3,-3 0 4,-3 1 2,-5-1 7,-5-1-1,-5 4 2,0 1 1,-5-2 3,5 0-3,2-8 2,6 1 1,6-3-2,6-2-1,1-4-18,-1-2-31,0-4-74,2-2-98,-1-3-172,2-10-539,-5 11 0,2-2 0,-1 6 0</inkml:trace>
  <inkml:trace contextRef="#ctx0" brushRef="#br0" timeOffset="249305.4778">25670 5482 1376,'-3'0'112,"-2"0"24,-3 0 20,-4 0 29,-3 0 24,-2-3 21,4 1 24,2-3 15,4 1 7,5 1-59,-2-3-45,4 0-23,0-4-16,13-2-30,11-2-19,12-3-19,13 0-25,9 1-14,-5 3-6,-8 8-7,-12 2-2,-12 7 0,-10 5-5,-8 7 3,-5-1-1,-8 6-2,-7 4 0,-7-1 1,-9 2 0,-8 1 2,2-2-3,6-6-1,10-2 1,10-5-5,10-6-16,3-3 7,6-2 4,10 1 2,4-2-1,12 0 0,5 0 2,-1 2-2,-1 4 3,-5 5 0,-4 4 12,-8 2-8,-3 7-6,-6-2 4,-6 4 1,-6-3-2,-8 3 5,-8-3 2,-7 2 2,-7-6-2,-3 1 1,-2-6-8,5-6-34,5-1-54,5-7-145,20-12-566,3 2 0,6-4 0,15-2 0</inkml:trace>
  <inkml:trace contextRef="#ctx0" brushRef="#br0" timeOffset="249768.3944">26474 5216 2044,'-12'0'77,"-9"4"28,-8 4 15,-5 7 13,-2 11 16,1 12 7,3 13 4,5 5 2,9 12-1,9-1-52,6 1-19,6-4-27,12-7-12,6-18-10,11-8-12,7-11-9,8-12-2,-2-6-2,-3-8 1,-9-7-1,-6-1-8,-12-5 0,-10-5-5,-7 3-1,-11-4-6,-13 1 2,-2 5-2,-6 9-1,0 2-1,2 6-24,8 8-46,6 4-64,12-1-136,3-20-367,3 22 0,9-5 0</inkml:trace>
  <inkml:trace contextRef="#ctx0" brushRef="#br0" timeOffset="250191.1275">26775 5443 2574,'-12'7'90,"-6"2"8,-3 7 7,1 8 6,5 5 7,9 3 8,3 4 4,6 0 1,6-1 4,6-5-69,1-6-10,6-4 0,5-11-3,-1-4-3,2-5-8,2-8-5,-3-9-2,-2-4 2,-6-7-1,-8-4-6,-7-4-4,-10-2-8,-12 1-1,-5 2-4,-2 3-1,1 7-3,4 6-30,10 5-44,2 8-14,7 3-43,-1 3-90,17 3-530,-10 7 0,7 6 0,0 1 0</inkml:trace>
  <inkml:trace contextRef="#ctx0" brushRef="#br0" timeOffset="250488.4976">27130 5684 1941,'2'1'45,"-2"4"9,1 2 35,-1 6 20,-4 4 9,-8 6 6,-5 6 3,-5 8 3,-5-6 3,-2 4-47,5-6 2,6-3-8,1-6-36,10-5-32,2-9-126,4-9-499,1 0 0,0-8 0,3-9 0</inkml:trace>
  <inkml:trace contextRef="#ctx0" brushRef="#br0" timeOffset="251870.5239">27574 5414 2000,'0'-3'110,"-3"2"17,3-2 4,0 3-1,-6-3 5,3 6 2,-5 6 3,-2 4 12,1 11 7,4 5-84,1 7-16,4 3-12,0-1 8,1-4 10,4-2 1,1-9 5,6-8 4,3-7-9,6-5-4,0-6-2,5-5-3,-2-4-2,-2-4-9,-5-6-10,-8-7-4,-6-3-12,-5-7-14,-5-1-2,-2-2-3,1 3-2,2 4-4,0 12-2,1 4-2,5 10-4,-2 3 3,1 4 3,1 0 9,0 2-1,0-3-1,0 1-5,0 0 0,4-2-3,9-2 0,13-2 5,7 1-5,9 0 0,3 5 1,-9 0-3,-4 1 1,-9 1 5,-10 1-2,-5 2 1,-3 1-2,-5 5 1,4 4 2,-4 8-1,1 4 0,2 3 1,0 3 1,-1-1 1,1-4 2,0 1 2,3-5 2,1-8-2,2-2 3,2-3 2,4-5 3,3-2 2,6-5 1,5-6-1,2-5 1,3-4 1,-3-11-6,-7-2-5,-6-6-7,-9-1-3,-6-1-3,-13 3-5,-13 0-2,-10 4 2,-3 3-2,-11 5-1,6 7 6,5 4 3,9 4 3,8 6 1,10 1 1,2 1-2,7 1 0,0 0-1,8-1 2,4 1 1,14 1 0,6 0 2,10 2 1,7-2 1,1 0 0,-2 1 3,2-2 2,-6 0-2,-4 3-1,-10 1 0,-7 4-1,-5-1-3,-6 6 2,-3 3 4,-5 3 5,-1 1 1,-1 6 2,-2 1 4,-2 2 0,4 3 6,3-3 9,2-2 8,5-3 20,6-5 16,9-7 7,12-2 10,8-8 4,13-4 1,5-6 2,1-6-7,-4-3-4,-9-5-4,-17-6-20,-14 1-21,-14-5-5,-11 0-10,-11 0-7,-10 2-1,-6 0-1,-6 6 2,-8 8 0,-1 0-5,-1 8-3,-4 0 1,3 8-4,8-2-2,7 2-2,8 2-4,12 1-10,3 4-18,8 0-35,-1 4-53,2 0-49,3 3-79,6-5-144,0-13-478,3 17 0,6-4 0</inkml:trace>
  <inkml:trace contextRef="#ctx0" brushRef="#br2" timeOffset="275480.7152">23097 13000 646,'0'-3'104,"0"-1"23,0-2 19,0 1 26,0-1 21,0 1 20,0 2 18,0 1 14,0-2 10,0 1-60,0 2-35,0-3-23,0 4-19,0 0-4,3 5 4,0 4 4,5 10 3,2 13-6,2 14-11,2 10-4,-7 3-1,-1 2 2,-6-5 5,3-9-24,-6-7-20,3-6-18,0-10 21,3-11 8,-3-9 2,-3-4 0,3-9-3,0-16 0,-3-9-4,-3-11 1,-1-13-10,4-5-6,0-3-41,1 4-18,4 11-2,0 14-4,-2 11-3,1 11 3,2 11 0,4 6 1,-1 3 6,8 8 1,7 8 4,9 8 7,6 12 5,9 5 9,7 5 7,0 3-5,-2-4 2,-6-5-2,-11-2 2,-8-14 3,-10-4 24,-6-13 29,-6-5-2,0-7-7,-3-7-1,3-13-2,-3-12-8,0-16-6,0-14-5,4-9-8,-3-1-26,1 5-34,-2 9-3,1 12-1,-1 14-25,0 13-31,0 7-22,0 5-28,0 2-50,0 5-56,0-1-107,0 1-55,3-2-125,0 5-252,1 2 0,5-2 0,11 6 0</inkml:trace>
  <inkml:trace contextRef="#ctx0" brushRef="#br2" timeOffset="276163.5122">23938 12966 2083,'-8'10'124,"-8"8"23,1 10 15,-6 7 16,9 4 8,8 5 6,4 2 7,7 0 10,11-6 24,6-10-78,6-4-8,3-13-8,5-7-7,-2-9-12,-4-8-7,1-8-7,-10-11-2,-10-7-9,-12-7-21,-15-4-22,-18 1-23,-9 7-12,-7 6-10,-9 14-4,7 10-4,8 6-7,12 2-16,16 2-1,11 2 1,14-2 2,18 2 0,11-2-1,15 2 0,14-2 1,7-4 2,0-6 6,-4-1 12,-9-4-1,-13-5-1,-7-2 3,-11 3 1,-11 0 11,-9 4 16,-9 5-3,0 5 0,-3 3 5,0 4 5,0 2 7,0 5 6,0 11 8,6 9 8,0 9-7,5 13-15,-2 7 7,0 7 1,-2 0-6,-1-3-4,-4-1-6,-1-9-7,1-7-15,-4-13-30,2-8-31,0-7-106,2-12-122,-1-13-182,-4-8-441,-1-18 0,-5-15 0,-8-9 0</inkml:trace>
  <inkml:trace contextRef="#ctx0" brushRef="#br2" timeOffset="276429.2715">24123 12834 2027,'-7'1'116,"4"1"18,3 1 17,-3 1 20,6-1 13,15 0 10,11-1 7,16-4 7,17-5 0,16-4-82,4-5-33,-3 1-21,-9 3-41,-15 2-89,-13 6-162,-15-8-507,-12 11 0,-6-1 0,1-3 0</inkml:trace>
  <inkml:trace contextRef="#ctx0" brushRef="#br2" timeOffset="277038.5724">25076 12900 1575,'0'4'114,"0"-1"45,3 0 40,-3 2 6,0-4 8,-6-1 4,-2 0 6,-11 0 15,-10-1 11,-13 2-76,-7 2-34,-5 3-42,2 2-40,6 1-4,16 3-14,10-4-1,14-2-2,3-3-12,9 2-5,1-1-5,2 1 3,2 4-3,2 4 2,3 5 3,-3 3 12,-7 9 12,-3 8 2,-1 7 7,-10 1 4,-5 8 4,-1 3 1,-2-1 0,0-7 4,6-8 3,7-7 4,3-12-4,10-9-1,3-10-5,11-3-10,12-3-2,15-8-4,9-1 0,6-5-8,4 2-6,-6-2-22,-5 5-31,-16 4-49,-12 2-59,-15 3-62,-10-1-126,3-4-205,-13 1-274,-7-3 0,-4-7 0,-9-2 0</inkml:trace>
  <inkml:trace contextRef="#ctx0" brushRef="#br2" timeOffset="277233.2075">24826 13232 3039,'0'-2'83,"0"-1"8,3 2 2,6-2 4,15 3 0,8-3-3,14-2-10,9-1-44,2-3-143,0-12-620,-4 14 0,-12-4 0</inkml:trace>
  <inkml:trace contextRef="#ctx0" brushRef="#br3" timeOffset="284407.7822">21045 14084 1810,'0'0'98,"0"0"20,0 0 22,0-1 21,0 1 16,0 0 6,0-4-3,0 4 9,3 0 7,6 4-58,0 0-14,9 7-15,3 10-18,8 7-23,-1 7-16,5 2-2,0-1 0,-1-5-12,-5-6-24,-5-8-31,-4-7-62,-8-5-128,2-6-144,-9-6-315,1-2 0,-3-8 0,1-5 0</inkml:trace>
  <inkml:trace contextRef="#ctx0" brushRef="#br3" timeOffset="284784.8471">21296 14067 1136,'-10'5'163,"-3"2"38,-3 12 21,-10 5 8,3 8 2,-4 9 1,0 3 0,0 1 0,5-7 1,5-3-107,4-13-52,7-7-50,4-9-36,2-5-28,0-8-22,2-8-2,-1-2 1,1-10 16,1 0 30,1 3 28,1 3 2,-2 9 15,-2 6 15,2 5 21,6 1 22,5 0 5,6 0 0,5 0-11,7 0-34,5 0-32,2-4-26,3-2-60,1-2-146,-7-10-448,-10 8 0,-6 5 0</inkml:trace>
  <inkml:trace contextRef="#ctx0" brushRef="#br3" timeOffset="285492.7674">22083 13960 1186,'0'0'92,"0"0"17,0 0 15,0 0 12,0 0 22,0 0 25,0 0 11,0 0 7,0 0 2,0 0-69,0 0-18,0 0-19,0 0-13,0 0-11,0 0-23,0 0-25,0 0-4,0 0-2,0 2 12,0 5 20,0 4 15,4 7 11,2 7 5,1 7 3,-1 9 0,4 2 0,-2 0-6,-5 1-4,-2-2-12,1-6-23,-2-7-14,0-8-8,0-8-2,0-5-17,0-7-44,0 2-55,0-11-109,-2-12-111,1-9-361,-6 1 0,0-6 0,1 4 0</inkml:trace>
  <inkml:trace contextRef="#ctx0" brushRef="#br2" timeOffset="300575.7576">21836 13986 1639,'0'-2'65,"0"1"23,3 1 17,-3 0 18,0-1 15,0 1 14,-3 0 6,3-2 4,0 2 4,0-1-43,0 1-16,0 0-20,0 0-14,-1 0-9,2 0-2,-2 0 2,1 0 5,0 0 6,0 0 4,0-2 5,0 2 1,0 0 5,0 0 2,0-2-5,0 2-14,0 0-8,4 0 0,7 0-7,7-3-2,7 0-4,10-3-5,4 0-8,2-3-4,3-1-3,0 1-2,-1 0-8,-3 1-20,-7 5-31,-13 2-21,-7-1-11,-10 4-16,-1 1-29,-4-2-57,2 3-110,4-3-159,-3 2-252,1-3 0,-2 0 0,1 0 0</inkml:trace>
  <inkml:trace contextRef="#ctx0" brushRef="#br2" timeOffset="301078.4458">22444 14071 2276,'0'0'130,"3"0"-1,-3 0 2,0 1 10,0 4 10,0 2 12,0 9 8,0 4 4,0 9 0,0 4-121,0 2-6,0-1 2,0-1-3,0-6-10,0-6-9,0-6-20,0-3-39,0-9-118,18-6-240,-10-2-280,4-4 0,3-11 0</inkml:trace>
  <inkml:trace contextRef="#ctx0" brushRef="#br2" timeOffset="301778.7526">22704 13854 1768,'0'0'109,"0"0"12,0 0 31,0 4 29,0 4 15,0 13 13,7 14 3,-1 11 1,4 11-2,-1 2-103,-1 6-6,-4-7-11,-1-8-31,0-10-28,-3-9-15,0-11-23,0-6-48,0-11-40,-4-6-33,-4-14-10,-3-9-7,-6-6 3,-2-9 16,1 3 32,3 0 27,5 12 29,4 4 57,3 7 47,1 4 38,4 2 11,4 1 7,7 2-3,10-3-15,10 0-33,15 0-25,9-2-20,3 1-13,-1 1-11,-12 2-8,-12-1-5,-16 4-10,-13-4-8,-6 1-2,-3-6-2,-3 1-2,1-7 2,-2 0-2,-2 2 8,6 5 2,2-1 1,-1 7 16,4 6 14,-1 2 11,7 10 20,3 11 13,0 7 7,2 15 3,-5 7-2,-5 9 3,-1-6 3,-1 5-6,-1-8-6,0-7-9,2-13-46,-1-6-99,22-17-647,-16-4 0,5-10 0,0-11 0</inkml:trace>
  <inkml:trace contextRef="#ctx0" brushRef="#br2" timeOffset="302216.7992">23214 14122 1982,'0'0'68,"0"0"12,8 0 15,1 1 4,9 1 2,5-2 3,1 2 1,0-2 1,-1-2 1,-10-3-48,2-2-24,-9 1-19,-3-3-17,-1-5-2,-10 3 0,-1-1-1,-7-2-1,0 2 6,-3 6 6,1 4 20,6 2 26,0 8 28,1 7 16,7 8 4,1 7 6,1 11 1,8 2 2,5 3-3,4-2-7,4-2-16,7-7-21,0-9-19,-2-8-13,1-8-9,-1-7-47,2-5-120,5-4-240,-4 0-320,-8 0 0,-3-3 0,-7-1 0</inkml:trace>
  <inkml:trace contextRef="#ctx0" brushRef="#br2" timeOffset="303525.5737">24313 14061 1464,'-4'0'124,"-7"1"20,-1 3 18,-2 3 26,0 3 16,-3 5 12,0 5 7,8 3 1,5 2 3,0 2-95,4-1-26,8-6-20,1-1-8,5-7-20,6-7-9,3-4-11,-2-7-4,2-5 0,-2-4-2,-3-4-2,-4-6 1,-8 1-1,-3 3-10,-8-1-5,-7 2-8,-13 5-1,1 4-2,-8 1-2,2 5-6,8 4-19,6-1-33,10 4-43,3-2-64,9-5-94,10-3-111,6 0-231,7-4 0,11-3 0,8-7 0</inkml:trace>
  <inkml:trace contextRef="#ctx0" brushRef="#br2" timeOffset="303953.0781">24614 13812 2086,'-6'-4'98,"-6"-2"17,-2 0 15,-3-2 13,1 1 10,-5 5 9,4-1 21,-3 3 13,6 5 5,5 10-60,6 6-15,3 11-10,15 10-8,3 8-10,6 4-8,0 5-10,1-3-20,-9 0-10,-7-8 4,-4-4-4,-4-8 2,-1-10-4,-3-3-4,-3-11 1,0-8-5,-2-1 1,-5-15 3,2-12-6,5-8-8,3-5-7,6-6-14,3 8-2,7 10-2,4 10-1,0 8 1,4 4-6,3 3-16,8 1-27,4-2-48,10-5-77,4-2-140,21-9-539,-21 2 0,-7-2 0,-4-3 0</inkml:trace>
  <inkml:trace contextRef="#ctx0" brushRef="#br2" timeOffset="304803.0091">25204 13860 1110,'5'-9'122,"-1"2"52,0 0 30,1-3 3,-5 8 30,0 2 20,0 9 23,3 6 12,2 10 5,-1 12-65,2 6-55,2 4-53,-4 2-30,-4-3-2,3-6-32,-3-8-18,0-5-21,0-10-6,0-7-6,0-6 0,0-9-3,-3-7 1,-1-12-1,-5-10-6,4-9 1,2-6-2,8 4-3,7 8-4,4 12-1,5 10-2,8 7 3,1 5-3,3 3 4,2-3 4,-4 2 1,-10-2 1,-8-4 0,-3 1-3,-9-3 1,-1-3 0,-3-5-3,-4-3-2,-1-6 3,-2-3 0,-5 2 1,4 5 1,5 5-4,6 8 4,0 7 1,3 2 7,3 12 9,3 5 5,5 11 4,-4 9 8,-2 11 2,-1 0 2,-5 3 4,-4-2 2,2-3 0,0-7-2,2-10 3,-4-7 17,0-9 0,2-9-10,0-8-4,2-7-1,6-8-4,1-3 0,7-2-2,1 2-2,4 6-10,-3 7-21,-1 2-8,-1 7 0,-1-2 0,-4 6-2,2 4 1,-3 4-1,-3 7-3,2 6-7,-6-1-12,0 0-32,-3-4-55,0-3-111,6-9-195,-3-2-353,-1-4 0,1-6 0,2-9 0</inkml:trace>
  <inkml:trace contextRef="#ctx0" brushRef="#br2" timeOffset="305164.9232">25741 14006 2351,'0'0'72,"0"0"12,2 0 4,4 0 3,3-2 1,6-1 0,4-3-3,0-2 1,-2-4-4,-4-1-48,-5 1-26,-5-5-11,-3 0-3,-5-2-2,-4 7 11,-4 1 17,-1 8 17,-5 3 14,1 9 5,3 6 4,3 7 2,5 7-2,4 2 3,3 0-5,6-1-17,3-1-31,4 0-28,4-10-57,10-2-107,9-10-184,0-4-262,8-6 0,8-11 0,7-8 0</inkml:trace>
  <inkml:trace contextRef="#ctx0" brushRef="#br2" timeOffset="305683.9903">26650 13531 2495,'-22'0'139,"-8"0"13,-13 0 8,-5 3 7,6 2 6,7 10 11,2 6 17,11 8 7,4 10 6,6 5-109,2 4-25,6 4-12,4-2-6,0 0-5,6-4-4,2-7-11,1-7-17,3-7-6,1-8-2,5-6 0,-1-9-4,2-3-3,7-7-12,-5-9-7,3-2-4,-10-6-3,-7-6 3,-4 6-2,-3 1-6,-3 9-2,0 11 0,2 1 5,-1 10 10,1 8 11,-2 7-1,7 4 2,-1 6-3,2 4-5,-2-6 0,1-2 0,-1-6-8,-3-5-18,3-7-47,-3-8-102,-3-2-125,14-15-475,-14 0 0,-2-10 0,-2-4 0</inkml:trace>
  <inkml:trace contextRef="#ctx0" brushRef="#br2" timeOffset="307063.829">26422 13900 1538,'-6'-3'117,"-2"1"20,3-1 17,-1 1 20,6-3 14,3 7 9,8-4 7,5 2 3,13 0 3,7 0-90,9 0-25,3 0-15,-4-2-15,-9-1-18,-10 2-14,-8-1-4,-11-1-4,-5 3-1,-1 0-4,0 0-3,0 0 0,0 0 3,3 0 1,-3 5 4,2 1 0,1 9-2,0 2 0,3 7-3,-5-3 4,1 1 5,-2-2-1,0-8-5,0-1 6,0-5-5,0-4-1,0-4-3,1-6-2,-1-9 2,0-9-3,0-10-4,0-8 2,0 1 5,0 3 2,2 8-5,4 7 4,6 9 1,9 5 2,14 1-6,11 3-1,7 1 2,4 1-4,-7 2-8,-9 3-14,-14 0-7,-14 0-8,-10 0 4,-3 0 0,-9 0 4,2 2 1,-6 1 7,-6 1 6,-2 4 2,6 1 7,-3 6 14,3 2 5,1 5-4,5 2 3,6 1 0,2-2-1,2 0-4,5-5-4,12-6 4,-1-5-1,10-4-1,5-5 1,-4-6-3,-1-4-2,-3-5 1,-8-3-2,-5-7-3,-6 2 2,-4 5-12,-1 3-3,0 10 0,0 5-3,-1 6 1,1 3 2,0 7-1,-2 1 0,2 5 3,6 2-4,4 0-8,7 2-36,7-2-21,11-5-27,1-5-60,2-5-74,-1-5-70,-7-9-62,-11-5-9,-12-5 3,-1-3 18,-12-6 52,-1-5 49,-6 2 84,7 2 132,-7 5 122,7 4 84,6 7 68,0 6 26,0 4 22,0 5 9,3 5-7,3 9-26,7 8-51,0 8-66,1 5-51,-1-1-13,-3 4-4,-4-4-19,0-1-21,-6-3-17,3-5-7,-3-8 2,0-6-4,0-6-6,0-7 1,0-9-2,0-9-2,-3-13 0,-3-11 1,-6-12 0,0-11-3,-1-2-5,1-1 1,2 6 3,6 11 5,1 11 3,0 8 0,6 11 0,0 2-2,9 5 1,2 2 1,4 4-3,4 3-3,-2 3-1,-1 3-6,-8 8-2,-1 4-1,-5 5 4,-4 6 1,-7 1 3,-5 0 4,-5-4 2,-8 0 0,-3-5-7,-1-4-18,2-8-23,6-3-48,7-6-132,10-17-588,3-3 0,9-12 0</inkml:trace>
  <inkml:trace contextRef="#ctx0" brushRef="#br2" timeOffset="307555.8028">27636 13128 1826,'0'-5'112,"0"3"28,0 0 24,0 2 15,0 7 11,4 14 8,2 7 3,2 15 0,6 11 2,4 10-110,1 8 3,-1 2-15,3-2-15,-7-6-2,-2-6-3,-2-10 5,-7-9 2,-1-9 3,-2-10 10,0-10 4,0-7-4,2-10-12,1-7-12,1-12-10,3-8-8,4-4 0,2-2 7,-1 4 6,3 11-12,-1 6 0,0 8-2,2 3 2,4 4 0,1 7 2,1 2-2,5 6-9,-3 8-14,-1 6-9,-6 3 0,-5 0-4,-2 0-11,-7-1-40,-1-8-66,-2-1-85,0-6-175,0-26-484,0 14 0,0-6 0,-3-3 0</inkml:trace>
  <inkml:trace contextRef="#ctx0" brushRef="#br2" timeOffset="308534.7493">21316 15016 2758,'-13'-4'94,"-3"3"7,2-2 5,-7-1 5,12 4 6,5 0 6,2 1 18,1-1 19,5 3 12,5 5-71,12 5-10,6 5-7,9 4-6,5 0-3,3 3-6,-4-3-12,-5-3-31,-5-4-46,-12-3-39,-6-5-63,-6-4-136,8-9-189,-11 1-264,1-6 0,-1-9 0,0-6 0</inkml:trace>
  <inkml:trace contextRef="#ctx0" brushRef="#br2" timeOffset="308904.7723">21538 14962 1240,'-3'0'132,"-1"5"33,-1 4 13,-4 6 4,0 5 4,-4 9 1,3 1-4,-3 0-7,4-1-12,1-1-94,2-10-49,2-3-46,1-8-67,2-6-36,-1-8-31,-3-9-28,-2-9 1,-6-6 13,-1-5 61,-3 7 99,5 4 39,3 11 68,3 7 90,3 7 52,3 7 41,0-2 36,7 5 10,4 0-2,9-1-48,7-4-83,4 0-41,9-5-68,0-1-85,7-6-146,14-7-674,-12 6 0,0-9 0,-8 4 0</inkml:trace>
  <inkml:trace contextRef="#ctx0" brushRef="#br2" timeOffset="309507.8212">22581 14725 1530,'0'0'83,"0"0"54,0 4 35,2 1 30,-1 8 14,2 10 14,3 7 11,3 11 3,-1 5 6,-2 6-66,1 2-14,-4-2-53,5-4-35,-2-9-28,1-9-15,-2-6-12,3-9-15,-3-7-50,4-5-101,5-8-184,-1-5-375,0-5 0,0-5 0</inkml:trace>
  <inkml:trace contextRef="#ctx0" brushRef="#br2" timeOffset="309968.3727">23049 14956 1930,'-9'-6'136,"-2"0"24,-5 1 21,-5 2 16,4 3 12,-1 5 4,6 10 4,-1 3 1,4 4 1,4 2-104,4 1-30,-1-4-21,4-4-22,4-3-12,3-2-2,4-6 1,3-5-2,4-1 2,1-5 1,-2-6-1,0-3-3,-7-4-2,-2-6 4,-6-1-3,-3 2-13,-2 3-5,1 6-3,0 10-4,1 2-2,-1 8 1,2 11 5,4 3 0,1 3-6,7 9 2,4 0 1,3-6-10,1 2-30,5-7-33,0-5-67,0-7-111,-1-8-152,-2-4-279,-4-6 0,-5-9 0,-5-6 0</inkml:trace>
  <inkml:trace contextRef="#ctx0" brushRef="#br2" timeOffset="310565.5879">23276 14674 1402,'-3'-7'132,"0"-2"6,2 1-1,-4-2 5,10 6 21,-5 4 25,0 1 15,0 7 18,4 6 13,5 9-92,5 6-29,-1 10-3,4 6 1,-4 3-4,-6 3-17,-3-4-25,-2-1-13,-2-6-17,-2-5-14,2-10-3,2-7-2,-2-7-2,0-8 0,0-6-1,0-7-3,0-6 0,0-3 10,3-4 15,2 0 17,3 2 6,6 2 5,8 3 10,4 3 11,7 2 8,0 5 3,0 4-2,-3 1-10,-6 4-16,-4 11-15,-10 3-6,-4 4-4,-6 7-12,-4 1-6,-7-3-2,-10 0-2,-6 0 0,-7 0 0,-10-8-1,3-4 0,2-8-7,6-6-14,7-10-31,10-7-69,10-6-76,6-5-131,19-5-187,-2 8-288,9 1 0,5 5 0,10-1 0</inkml:trace>
  <inkml:trace contextRef="#ctx0" brushRef="#br2" timeOffset="311268.4794">23732 14939 2021,'0'0'85,"0"5"20,3-5 11,5 1 3,1-1 1,10-1 1,7-4 1,3-6 3,1-4-1,-2-2-59,-4-4-23,-12 1-19,-5-3-7,-6 0-6,-9 0 1,-4 5 1,-3 4 3,-1 9 15,-2 5 20,-2 8 10,3 9 3,3 4 0,8 8 0,-1 9 2,6-1 0,4 1 0,3 1-3,2-7-16,3-4-19,6-7-10,4-9-1,2-8-4,5-4-2,8-10-1,1-9-4,-1-9-2,0-6-6,-6-11-5,-9-11-10,-12-2-1,-2-6-3,-7-2 1,-3 6 5,-1 5 11,1 11 7,-3 17 7,3 7 7,-2 8 2,4 6 12,-1 3 9,2 3 20,0 7 19,0 6 16,3 8 5,4 6 3,0 12 1,3 9 1,3 5 2,-3 7-2,-3 1-9,-2-1-14,-2-2-17,0-6-17,-3-6-14,0-6-8,0-8-7,0-4-5,0-7-5,0-8-29,0-6-60,2-2-51,1-5-58,0-3-122,13-6-584,-10 7 0,-1-5 0,-1-4 0</inkml:trace>
  <inkml:trace contextRef="#ctx0" brushRef="#br2" timeOffset="323224.7151">30727 13950 65,'0'0'5,"0"0"-3,0 0 0,0-2 1,0 2 0,0 0-1,0 0-18,0-5 0,0 8 0,0-3 0</inkml:trace>
  <inkml:trace contextRef="#ctx0" brushRef="#br2" timeOffset="334569.7349">21553 15715 1609,'0'0'116,"0"0"21,0 0 13,0 1 14,0-2 8,0 1 5,0 0 7,0 0 7,0 0 3,6 0-76,5 0-27,4 0-14,7 3-10,8 6-11,1 2-8,0 9-3,2-2-8,2 2-6,-5 0-4,-1-3-6,-4-5-17,-4-1-38,-6-8-77,-2 0-134,35-7-420,-39 2 0,-1-4 0,-3-4 0</inkml:trace>
  <inkml:trace contextRef="#ctx0" brushRef="#br2" timeOffset="335026.6663">21853 15652 1258,'-6'9'174,"-8"5"28,-1 6 13,-6 10 6,-1-4 3,0 7-1,1-1 1,0 2 2,3-9-3,3-1-141,5-9-39,3-4-44,3-9-35,3-2-42,2-7-69,-1-9-57,0-5-13,0-4 5,0-4 44,0 4 65,0 8 28,0 5 53,0 7 47,0 3 46,0 4 73,0 4 63,0-2 19,4 3 1,3-1-30,3-2-51,11-1-22,9-1-37,11-2-25,5 0-11,4 0-43,1 0-111,4-6-228,-15 6-307,-11-4 0,-7-1 0,-5-2 0</inkml:trace>
  <inkml:trace contextRef="#ctx0" brushRef="#br2" timeOffset="343180.4933">30957 14001 2003,'-2'0'91,"-1"0"11,3 0 14,-7 0 14,7 0 16,0 0 9,0 0 10,-3 0 6,6 0 4,-3-1-77,0 1 4,0 0 8,0 1 24,0 7 12,4 6 2,2 9-4,2 10-6,0 10-5,-2 5 0,1 4-1,-4-2-12,-1-4-18,-1-5-34,1-9-28,1-6-11,-3-9 20,1-5 6,1-11 0,-1-1 1,-1-8-5,0-14-2,2-12 0,-2-9-4,0-8 0,-2-4-5,2 8-25,0 7-9,-1 5-4,-1 7 1,2 6 0,0 1-3,0 1 1,0 0-3,2-1-1,4 1 0,4-2 0,2 6-1,5-2 2,-1 4-4,-2 4 1,-2 4 2,0 5-3,1 2 4,-3 5 1,1 5 1,-6 0-2,0 4 1,-2 1-2,-3-1 3,-2 0-1,-7 4 5,-7-1-1,-10 3-1,-7-4 1,-2 2-5,-1-4-14,9-3-17,9-5-38,9-2-111,6-5-100,9-5-190,0-3-420,7-6 0,13-5 0,2-2 0</inkml:trace>
  <inkml:trace contextRef="#ctx0" brushRef="#br2" timeOffset="343507.1398">31321 13675 1551,'0'-9'125,"0"3"1,0-2-1,0 2 39,2 3 45,-2 8 19,1 7 17,4 3 16,-1 14 19,1 6-76,4 11-14,-2 3 4,-2 7-2,-2 0-37,-2-7-44,-1-3-21,0-8-15,2-8-36,-2-6-86,6-7-120,7-12-246,0-2-374,0-10 0,5-7 0,3-13 0</inkml:trace>
  <inkml:trace contextRef="#ctx0" brushRef="#br2" timeOffset="343878.7848">31533 13920 1342,'-4'2'151,"-3"2"42,-1 7 22,2 2 19,1 0 11,2 10 13,2 0 9,2 1 4,4 0 10,1-2-86,6-5-34,3-8-36,0-4-19,6-3-14,-2-6-12,0-4-12,-3-8-15,-7-2-8,-4-7-11,-10-2-15,-10-1-17,-3 2-7,-6 4-4,-3 10-6,3 6-3,6 5-38,7 2-45,4 4-54,5-1-101,10-7-508,-4 6 0,2-3 0,5 0 0</inkml:trace>
  <inkml:trace contextRef="#ctx0" brushRef="#br2" timeOffset="345507.8874">31818 13689 1559,'0'-5'180,"0"1"2,0 1 23,0 1 11,0 2 32,0 7 13,0 12 24,1 10 10,4 8 3,1 11-145,1 3-29,-2 3-1,-1-2-21,-2-8-9,-1-3-29,-2-9-14,1-8-22,0-5-4,1-7-16,-1-7-52,0-7-24,0-9-26,0-13-20,0-9-7,-3-3 1,-3-3 10,-1 5 11,-5 10 1,1 7 18,2 8 54,5 3 36,-2 4 35,6 1 22,0-1 11,3-1-1,7 2-8,10 0-12,9-3-4,12 1-6,8-3-5,2-2-14,-2-1-17,-11 0-12,-8-5-17,-13 4-7,-8-4-13,-8 2-9,1-5-4,-2-5 1,-3-1-1,1-3 2,1-3 9,-4 1 20,5 7 13,-1 4 0,1 7 15,0 8 22,0 0 14,0 8 13,0 5 12,0 12 13,3 6 10,3 14-2,-3 6 1,1 3 7,1 2-2,-5-1-16,0-4-10,0-7-12,0-7-11,0-8-15,0-8-12,0-7-66,0-9-50,0-6-36,0-11-43,0-10-13,-3-5-1,-3-5 6,-5 2 24,1 5 13,-2 8 16,0 5 67,4 7 54,2 2 44,3 4 51,3-1 20,0 2 13,3 0-1,6 0-18,11-2-11,11 2-15,15 0-11,6-1-7,7-5-8,-8-2-11,-7 1-6,-16-4-12,-10-2-2,-9 1-9,-7-3-2,-7 1-3,-4 1-1,-4 2 4,-4 1 7,-4 7 6,-3 5 4,3 6 9,1 6 1,1 5 6,5 6 3,4 4 0,5 3 4,5 1-2,12-4-6,6-4-3,11-4-4,4-8-9,9-5-16,0-7-30,-2-5-42,3-7-48,-1-7-83,-6-12-138,12-16-465,-25 0 0,-8-7 0,-9-7 0,0 11 3592,-21-3-3136,18 3 67,-6 13 68,0 9 66,-3 0 77,-1 19 60,4-1 49,-2 5 91,2 1 150,0 8 100,1 9-46,-1 10-50,3 13-58,7 14-47,-1 7-48,4 4-18,-1 2 10,3-3 8,-7-2-11,2-9-19,-2-7-19,-5-7-16,1-11-9,-1-6 2,0-6-1,0-10-2,0-5-7,0-8-19,-5-8-7,-3-4-6,0 2-8,-7 0-5,-4 8 1,-2 9-7,-1 3-2,-8 1-1,-2 9 1,1 2 0,4 4 0,6 4 2,12 1 2,3 0 6,10-3 0,7-1-3,8-1 2,6-5 1,12-6-2,2-3-6,4-4-25,-6-3-34,-7 0-53,-12 0-75,-6 0-146,2-2-246,-11 4-223</inkml:trace>
  <inkml:trace contextRef="#ctx0" brushRef="#br2" timeOffset="348210.0095">23018 15541 1512,'0'-4'113,"0"-1"33,0-3 36,0 3 28,1 2 13,-1-1 10,0 3 14,2 1 15,-2 0 22,0 0-48,-2 0-37,-2 0-26,-7 0-28,-9-3-14,-3 3-8,-9 3-6,-4 2-9,1-1-15,2 9-23,4 2-13,8 3-15,9-1-3,6 3-11,3-3-11,3 0-3,6-7-2,3 0-6,6-4 4,6 0 2,6 0-3,4-3 3,-1 3-3,0 1 1,3 2 3,-5-1-4,-1 5 0,-4 1 1,-11 2-2,-6 3 1,-2 1 11,-11 3 9,-2 0 11,-12-1 5,1 1 0,-10 0 1,-7-2-1,1-9 1,1-3 0,0-5-5,5-4-21,9-5-21,9-3-21,6-2-26,4 3-37,6 0-66,3 2-81,7 5-198,2-46-489,10 42 0,2-4 0,5-6 0</inkml:trace>
  <inkml:trace contextRef="#ctx0" brushRef="#br2" timeOffset="348538.5158">23452 15618 1344,'0'-3'125,"-1"-1"13,-3 1 6,-3-1 5,3 3 8,-8 3 16,-2 2 24,2 3 16,-1 4 7,2 5-74,2 2-30,0 4-7,2 3-1,1 0-3,2 4-6,1-1-15,3 1-24,3-3-15,4-4-17,5-7-30,4-3-70,11-7-145,20-10-476,-5-4 0,5-6 0,5-7 0</inkml:trace>
  <inkml:trace contextRef="#ctx0" brushRef="#br2" timeOffset="349301.2518">23704 15672 1115,'0'-3'165,"-3"-3"43,-4 4 28,0-4 31,-3 3 23,-3 3 11,-3 5 5,1 4 9,1 4 10,4 3-109,-2 1-43,4 1-35,5 0-21,0 1-25,3-3-18,0-3-5,3-1 0,0-1-2,4-5-3,0-2 0,6-2-8,0-4-8,4-6-9,1-5-4,-2-3-5,-6-6-12,1-7-7,-7 4-7,-2 4-10,-2 4-9,0 8 0,0 6-1,0 6 3,0 7 5,3 9 3,1-1 7,2 12 5,5 0 0,1 0 6,4-3 5,3-4-2,1-5 0,3-10-12,5-5-28,3-7-49,2-10-34,4-8-38,-8-10-50,-3-11-50,-10-5-22,-7-3-5,-7 3 6,-8 0 31,-2 9 60,-5 7 83,-1 7 65,1 3 55,-1 6 70,7 0 64,4 3 40,-1 3 7,4 5-5,0 3-1,0 0-17,4 6-24,2 7-24,5 6-6,-1 7-10,2 11-10,0 4-14,-5 6-2,-1 2 3,0 0-22,0-1-38,0-6-47,-1-5-78,-1-5-121,10-10-207,-4-8-475,1-6 0,1-6 0,2-13 0</inkml:trace>
  <inkml:trace contextRef="#ctx0" brushRef="#br2" timeOffset="349758.5173">24207 15597 1677,'0'1'148,"0"-1"32,1 3 16,5 0 11,1-2 6,4 5 4,7-4 2,0 0 4,3-1 0,-1-4-92,-4-2-54,-1-8-32,-1 0-16,-8-4-9,1-3-5,-7-1-2,0 5 2,-8 2 3,-2 4 12,-3 8 28,-5 3 31,-2 8 23,2 4 13,2 10 4,5 3 4,5 2 2,4 5 0,2 2 3,8-2-9,1 0-22,7-1-28,4-1-19,4-6-8,2-8-3,2-5-3,2-6-1,2-3-6,-5-6-27,3 0-33,-6-5-46,-7 1-45,-4-1-43,-5-1-54,-5 2-104,0 0-140,-4-4-394,-3 7 0,-2 2 0,-4 2 0</inkml:trace>
  <inkml:trace contextRef="#ctx0" brushRef="#br2" timeOffset="350667.69">21773 16495 1212,'0'0'120,"0"0"30,0 3 31,0-2 19,0 3 6,0-4 17,0 1 34,2 3 20,1 1 16,7 6-66,2 2-21,11-1-15,7 0-24,9 0-13,3-1-8,0 2-14,-3-2-34,-5 0-24,-12-1-32,-6-3-42,-7-2-47,1-5-62,-6 0-76,-1-4-101,6-6-128,-6-12-289,-3 4 0,0-4 0</inkml:trace>
  <inkml:trace contextRef="#ctx0" brushRef="#br2" timeOffset="350991.3318">22083 16458 938,'-1'-1'114,"1"-1"44,-2 2 28,-1-2 69,2 7 35,-4 4 19,-3 8 11,-2 7 1,2 8 0,-2 1-72,1 2-38,-3-2-47,0-4-26,-2-4-80,5-4-47,5-11-86,1-5-106,1-5-116,4-15-401,-2 3 0,-2-7 0</inkml:trace>
  <inkml:trace contextRef="#ctx0" brushRef="#br2" timeOffset="351271.7259">21917 16555 1892,'0'4'144,"-3"3"22,3 0 19,-3-1 30,6 1 18,0-3 10,8 1 5,7-3 2,9-1 1,6-1-136,5-1-54,1-3-95,5-1-164,-10-9-556,-7 9 0,-6-2 0,-9 2 0</inkml:trace>
  <inkml:trace contextRef="#ctx0" brushRef="#br2" timeOffset="353306.329">23136 16369 882,'0'0'82,"2"0"18,-2 0 22,0 0 29,0-1 28,0 1 23,0 0 21,0 0 14,-3 0 19,-3 0-44,-2-3-8,-1 3-11,0 0-16,-3 0-21,2 0-23,-1 0-20,-3 0-17,4 0-12,-2 0-19,2 0-16,1 3-13,1 1-5,0 2-3,1 4 11,-1 4 4,2 0 6,0 4 9,0 0 11,-1 2 6,-1-1 2,5-4 2,0 2 3,0-3-1,3-2-6,0-6 2,3 0-2,3-5-9,8 3-12,2-4-5,8 3-2,2-2 0,-5 2-4,0 2-3,-3-2-11,-3 2-11,-4-1-6,-4 3-3,1-1-3,-7 4 5,2-1 2,-1 2 3,-2 0 6,0 1 2,-3 2 5,-3-2 1,-2-2 0,-8 2 3,-4-4-2,-3-1-2,-4-6-2,-3 1-6,0-4-7,3-2-6,6-4-12,5-1-9,5 0-22,4 2-41,4 1-56,0 3-37,4 3-69,-2 0-127,13 0-558,-11 3 0,6-3 0,0 0 0</inkml:trace>
  <inkml:trace contextRef="#ctx0" brushRef="#br2" timeOffset="354621.6226">23269 16230 1284,'0'-2'122,"0"1"31,0-1 16,0-1 27,0-1 25,0 1 9,0-1 6,0 4 2,0 0 5,0 0-60,0 0-35,0 5-8,3 4 9,1 10-5,4 7-9,3 11 2,0 5-4,-2 9 0,2-1-3,-1 3-14,-3-7-9,-4-9-15,0-6-21,-2-7-17,1-9-8,-2-6-8,0-4-1,0-7-1,0-4-1,0-8-7,0-4-9,0-7-8,0-7-2,0 3-7,1 3-7,4 6-3,3 3 1,5 6-2,6 3 1,5 3 7,2 1 6,1 4 5,0 5 0,-6 3 5,-4 7 4,-4 2 0,-2 5 2,-2-1-1,-5 0-1,-1-2 1,-3-2-1,0-2 0,0-4-4,0-2-7,3-1-15,-3-5-36,0-3-59,3 0-70,3 0-96,5 0-140,22-8-473,-12 3 0,3-2 0,5-5 0</inkml:trace>
  <inkml:trace contextRef="#ctx0" brushRef="#br2" timeOffset="355126.184">23895 16428 1039,'-6'0'169,"-2"0"37,-4 0 32,-4 1 25,-4 1 18,-2 3 9,3 2 5,2 2 8,1 4 10,8 1-102,1 2-41,4 2-27,3 4-22,0-2-18,3-1-12,4-2 1,1-1 9,4-6 6,-1 0-6,5-7-6,-3-3-16,0-3-12,2-9-11,-1-5-8,-4-3-5,-4-4-10,-3 0-11,2 6-18,-10 4-3,5 7-1,0 7 0,5 3 5,-5 2 5,0 7 2,0 1 5,3 7 2,6-2-2,3-1 5,4-1-1,1 0-3,4-3-3,-2-6-39,0-1-86,0-2-107,5-8-169,-5-9-514,-3 5 0,-1-5 0,0-4 0</inkml:trace>
  <inkml:trace contextRef="#ctx0" brushRef="#br2" timeOffset="355771.9894">24197 16414 778,'2'-5'102,"-1"0"10,2 1 6,-1-2 9,0 2 22,-2 4 39,0-2 25,0 2 7,-2 0 14,-3 0-59,-1-1-7,-6 0 8,-3 1 10,0 0 4,-3 2-7,0 5-23,0 2-12,3 6-2,1 2-8,7 5-12,1 1-13,6 0-10,6 0-12,3-1-12,3-5-12,6-5-9,4-6-11,1-2-7,1-5-3,3-8-4,0-8-8,0-9-3,2-11-4,-4-11 0,-8-4-1,-7-6-5,-5-3 1,-5 4 13,-3 5 19,-3 9 12,2 8 14,-4 12 0,1 6 4,0 6 1,3 4-2,1 2-7,3 5 5,0-2-12,0 7-21,0 12-10,3 7-10,8 13-2,1 11-6,3 5-1,1 2-1,-1 2 5,-3-5-7,-1-3-1,-1-6-13,0-6-60,-3-6-130,8-10-196,-6-23-611,7 5 0,4-8 0,3-10 0</inkml:trace>
  <inkml:trace contextRef="#ctx0" brushRef="#br2" timeOffset="356206.6958">24563 16353 2387,'0'0'55,"2"0"33,-1 0 26,8 3 15,-2-5 16,9 2 7,3 2 13,0-5 10,-2-5 3,0 0-42,-2-6-8,-9-4-32,0-1-24,-8-2-13,-10 1-14,-4 5-7,-4 7-7,-5 2 15,-1 8 17,6 8 13,2 9 8,9 7 17,2 6 6,7 6 0,7 2 3,4 1-2,5 0-5,9-7-23,6-1-21,10-9-10,0-10-15,-1-6-35,2-5-61,-6-5-85,-6-8-117,2-4-224,-14-1-383,-9-3 0,-3 2 0,-4 1 0</inkml:trace>
  <inkml:trace contextRef="#ctx0" brushRef="#br2" timeOffset="358087.7225">25409 16159 170,'0'0'2,"0"-1"2,0 1 5,-2 0 2,2-2 3,-1 2 2,-1 0 0,-1 0 0,3-1-4,-1 1-5,1 0-1,1 0 0,-1 0 1,0 0 15,-1 0 30,1 0 30,0 0 13,0 0 15,0 0 18,-2 0 14,0 0 4,1 0 1,1 0-3,0 0-15,0 0-31,0 0-26,0 0-7,0 0-11,0 0-14,0 0-10,0 0-4,0 0-2,0 0-4,0 0 0,0 0-5,0 0-6,0 0-6,0 0-4,0 0 0,0 0 0,0 0 1,0 0 0,0 0 1,0 0 1,0 0 5,0 0 4,0 1 1,0-1 1,0 2 2,0-1 8,0 2 17,0-3 19,0 5 16,0 2 15,0 3 8,1 1 2,3 2 2,0 2 3,2-1 0,2 3-3,-1-1-12,-4 0-19,6 3-14,-6-4-16,3-3-12,-4-1-4,1-6 3,-3-4 7,0 3 3,0-8-2,0 4-6,0-5 1,0-7 0,-2-5 1,-1-8 3,0-8 8,0 1 23,0 1 15,3 3 20,0 6 26,0 8 17,0 0 0,0 7 3,6 2 1,2 3 2,5 1-5,0 2-17,4 3-23,-3 3-21,-2 3-24,-1 3-20,-1 1 0,5 2-5,-3-3-2,2-1-3,-4-2-7,-1 0-6,-3 1-5,-3 3 0,-3 2-5,0 2 3,0-2-2,0 5-2,0-6-11,0-1-37,0-5-56,6-1-90,3-5-134,18-10-643,-4 3 0,4-5 0,3-7 0</inkml:trace>
  <inkml:trace contextRef="#ctx0" brushRef="#br2" timeOffset="359594.6466">25821 16170 2240,'-2'0'114,"0"0"12,0 0 17,1 0 27,1 0 8,0 0 1,7-3 3,2-2-1,6-2 1,6-8-96,2-4-16,-5 0-10,-3 1-15,-8 4-24,-5 5-7,-5 4 4,-6 4 4,-8-1 3,-2 4 5,-7 4 7,-1-1-1,5 6 4,3 6-3,6 2-1,2 1 3,7 2-4,2 0-5,8 2-2,8-3-7,11-2-4,9-4-2,12-3-4,4-9-2,6-1-15,-1-9-12,2-5-15,-3-5-10,-5-5-8,-13-5-6,-13-1-4,-13 1 1,-10 3 4,-14 5 7,-5 4 17,-4 6 11,-5 7 29,-4 0 25,-3 4 28,4 3 23,-2 6 11,5 1 4,1 6 1,7 5-4,7-1 1,6-4 1,7 0-12,7-3-11,9-5-14,1-3-13,5-5-10,3-4-3,2-6-5,2-5-1,-2-5-5,-3-7-5,-3-1-3,-6 0-4,-7 6-8,-5 6-8,-3 3 4,0 10-1,0 2-1,1 6 2,-1 4 0,0 3 3,0 5 1,3 1-2,3 2 2,5-3 6,4-2-6,6-6 2,6-5-3,3-3-9,3-6-11,2-10-17,0-5-12,-5-9-15,-5-10-25,-10-7-8,-9-9 1,-6 0-2,-8-2 5,-8 3 14,-1 3 22,-1 12 23,-5 3 17,4 14 16,7 7 24,5 8 11,4 2 9,1 9 17,4 8 2,2 9 7,5 9-5,6 14-5,9 6-6,1 7-1,2-3 0,-5-1-1,-5-2-10,-10-8-16,-2-4-6,-5-7-23,0-8-48,-2-7-41,-1-9-59,0-5-54,-6-10-55,-3-10-27,-7-9-2,2-4 21,-1-2 33,1 5 26,4 8 56,2 6 54,2 7 76,0 2 68,2 2 65,5 0 36,1 0 11,4 0-16,6 0-31,10 0-16,13-3-14,10-2-16,9-1-16,5-3-19,-7-3-29,-8 3-51,-8-4-51,-12-2-53,-7 0-49,-8-6-12,-3-1-4,0-6 0,-6-6 6,0-9 13,-3-4 43,3-1 112,-2 6 84,1 11 59,-1 11 75,4 13 29,-2 11 7,2 10 8,-1 3-1,2 9 11,6 9-10,3 8-65,0 5-41,6 5-6,0 0-29,-2-1-16,0-4-3,-3-5-12,-1-9-29,2-3-70,1-10-115,10-12-198,-1-5-406,6-8 0,5-6 0</inkml:trace>
  <inkml:trace contextRef="#ctx0" brushRef="#br2" timeOffset="360172.6495">27051 16005 1446,'0'0'136,"0"0"44,1 0 24,-1 1 20,0 2 12,0 5 9,5 2 4,3 1 2,5 4 2,6-2-79,4-4-34,7-4-37,2-5-21,3-5-17,-2-4-9,-1-7-11,-2-5-1,-6-6-5,-7-1 5,-8 2-5,-3 7-10,-5 5-5,-1 12 10,0 3 10,0 8 13,2 5 25,4 8 12,3 10 10,7 8-1,3 4-1,6 7 1,2 0 0,0-1-7,-1-3 3,-11-4-11,-6-4-17,-8-3 1,-14-5 0,-5-4 0,-12-3-4,-11-8 8,-9-3 17,-2-1 4,-7-5-9,-1-1-1,-2 1-9,-1-4-11,9 0-20,10-2-40,12 4-31,15-3-59,7 3-76,6 0-95,-2 5-116,6 2-224,-9 2-391,-3 4 0,-11 0 0,-4-4 0</inkml:trace>
  <inkml:trace contextRef="#ctx0" brushRef="#br2" timeOffset="365273.9695">21995 17307 2687,'0'0'158,"0"0"33,0 0 29,2-1 29,-4 1 23,2 0 11,0-2 4,0 0 4,0 2 3,0 0-129,2 4-11,6 5-31,9 3-27,11 8-30,9 2-24,6 3-15,6-1-15,-5-5-17,-8-2-23,-4-5-24,-11-5-24,-11-6-35,-6 2-34,0-3-47,-6-3-72,0-2-103,0-10-110,-6-9-303,-4 0 0,-3-5 0</inkml:trace>
  <inkml:trace contextRef="#ctx0" brushRef="#br2" timeOffset="365665.5781">22247 17269 1456,'-8'1'201,"-2"4"41,-4 5 28,-4 4 29,3 0 11,0 9 4,-3 3 2,5 6 3,-1-1 2,-2 8-139,3-5-62,-1-3-41,1-4-29,4-5-39,4-6-26,0-8-54,3-4-18,2-6-10,2-7-4,-4-8 1,1-8 1,-1-9 15,2-4 49,-1 8 46,1 4 47,0 12 81,-3 7 29,3 7 11,-2 0 6,2 7 3,6 0-1,9-3-13,8 2-46,14-2-36,10-3-29,9-4-40,3-2-33,-1-2-59,-9 0-93,-8-5-179,17-6-622,-38 7 0,-6 2 0,-5-4 0</inkml:trace>
  <inkml:trace contextRef="#ctx0" brushRef="#br2" timeOffset="367148.4016">23279 17077 710,'0'0'56,"0"0"30,-1 0 38,-5 2 55,-5 0 41,-2 3 37,-7 0 47,-5 6 23,-2 0 28,-5 5-5,0 4-4,-1 9-18,0 3-35,9 6-53,9-1-41,9 2-35,13-5-44,11-2-22,15-7-26,10-7-27,6-4-20,4-7-15,3-2-40,-4-7-66,2-3-68,-4-7-70,-2-6-84,-4-8-136,-6-12-268,-17 6 0,-8-4 0,-7 12 2437,-9-1-2096,3 11 50,-3 2 56,0 9 99,-6-3 111,-1 12 106,-1 2 89,-1 4 99,3 2 148,5 7 6,0 2-63,4 2-40,0 0-49,8-4-53,3 0-45,2-4-30,4-5-20,2-5-6,-1-3-13,1-7-8,-6-5-12,-3-5-8,-2-6-1,-5-4-11,-10-2 0,-6-4-9,-5 4-3,2 4-10,-4 6-1,5 5-6,6 6 3,5 3-6,2 1-2,2-3 1,2-1-1,4-3 3,1 1 0,5 0 1,7 1 1,1 4 7,4-1 0,0 5 4,3 2 2,-1 4 2,5 2 0,-6 4-2,1 2 0,-2 0-2,-6 1 1,-6-1-2,-5 2-1,-4-4 3,-3-3 4,0 0 1,0-5-1,-3-4 4,-4-3 2,-7-3 0,-1-10-2,-3-3-4,6-9 0,6-7 0,6 0-6,6-2-2,8 5 0,5 3-1,8 1 3,3 5 0,2 5 1,-1 4 3,-3 8 1,-6 3 1,-4 6-1,-3 4 0,-3 3 3,-2 4 1,-5 6 2,0 6 0,-4 0-1,-1 4 2,0-1-1,2-6-5,1-1-14,0-6-40,3-4-86,6-3-145,6-10-221,3-4-227,5-10 0</inkml:trace>
  <inkml:trace contextRef="#ctx0" brushRef="#br2" timeOffset="367440.6863">24450 17114 1384,'-7'-1'140,"-4"-4"35,-7 0 35,0 1 34,-2 1 16,3 4 14,-2 8 12,4 3 8,5 7 4,0 8-85,3 4-43,7 1-32,-3 2-32,6-3-32,8 0-16,1-4-14,7-7-15,8-4-24,3-11-39,5-2-71,1-9-107,7-8-138,-8-13-390,-5 1 0,-11-10 0,-6-8 0</inkml:trace>
  <inkml:trace contextRef="#ctx0" brushRef="#br2" timeOffset="367732.3924">24549 16806 2079,'-3'0'147,"-1"0"21,-2 0 18,1 2 18,1 2 13,2 10 20,2 6 15,8 7 11,5 10 2,4 4-123,2 5-19,-3 5-18,0-5-17,-8 0-17,-2-3-15,-2-6-17,-1-6-18,-2-7-65,1-5-104,4-11-211,-3-3-463,3-3 0,4-10 0,1-8 0</inkml:trace>
  <inkml:trace contextRef="#ctx0" brushRef="#br2" timeOffset="368206.0993">24842 17045 1958,'0'3'142,"-4"3"22,1 0 20,0 5 15,3 2 10,-3 3 5,3 4 7,3 2 10,3 0 5,3 0-104,2-3-28,1-3-19,1-5-12,-2-4-12,1-5-8,0-4-5,-1-5-5,0-10-10,0-4-7,-3-9-3,-2-3-5,-2-1-2,-1 7-7,-3 9-11,0 5 0,3 7-3,-3 9 2,5 3 0,2 8 1,3 4-1,-2 8 1,4 3 0,-2 1 1,0-3 8,-2-4-4,2-5-10,3-4-62,-2-7-106,9-6-179,-4-9-418,2-4 0,3-11 0,1-10 0</inkml:trace>
  <inkml:trace contextRef="#ctx0" brushRef="#br2" timeOffset="368744.314">25279 16661 1476,'0'-2'112,"-1"1"11,1-1 45,-2 4 32,4 2 22,-4 8 12,7 8 15,1 5 17,1 10 8,8 5-98,-1 6-6,2-3-7,-2 3-43,-4-5-29,-4-5-21,1-2-12,-4-7-14,0-6-18,-3-6-2,0-7-2,0-5-8,0-6-2,0 0-4,0-3 0,-2 0-1,-2 1 2,-6 3-2,-3 1 2,-4 1 0,1 0-2,-3 0 6,3 6-1,0 2 3,-1 6-2,-1 4 1,6 0-1,3 5 2,2 0-1,10-1-3,8-1 0,8-1-3,6-6 0,9-2-5,1-7-27,1-2-48,-5-1-84,0-7-153,-5-12-484,-10 6 0,-1-2 0,-9-9 0</inkml:trace>
  <inkml:trace contextRef="#ctx0" brushRef="#br2" timeOffset="370125.678">25600 17027 160,'0'-2'27,"0"1"10,0-1 22,0 1 20,0-1 16,0 2 11,0 0 27,0 0 25,0 0 19,0 2 2,0-2 25,0 4 16,0-1-1,0 0-8,0-1 1,1 1-1,1-1-18,2 0-18,5-2-17,-1 2-19,7-2-31,-2-2-26,5-2-18,-1-5-12,-1-2-16,-5-1-8,-2-2-7,-6-3-2,2 2-3,-10-2 3,-4 0 7,0 8 3,-2-1 9,-5 8 12,0 6 18,0 6 12,2 8 10,3 3 4,6 6 14,2 3 10,3 2 3,3 0 12,5 4 1,7-3 0,5-1-11,5-4-12,5-2-9,0-5-5,-1-5-16,-4-5-14,2-10-12,0-1-19,-3-6-28,-1-2-43,-5-3-23,-7-1-32,-2 0-40,-8 3-43,1 1-47,-2 5-57,-2 0-82,-2-1-120,-2-9-256,-3 9 0,-3-1 0,-2 2 0</inkml:trace>
  <inkml:trace contextRef="#ctx0" brushRef="#br2" timeOffset="371495.8313">24862 16932 402,'0'0'58,"-1"-3"20,1 3 17,-2-5 20,1 3 23,-1 1 14,1-2 14,-2 2 16,0-1 25,1-3-27,0 2-2,0 0-7,2 0-4,-1 0-9,1 0-14,0 3-7,0-3-5,0 0-10,-4 1-23,4 1-14,0 1 7,0 0 6,0 1-1,0 7-3,0 0 5,-3 6 11,3 4 8,0 5 10,-3 4 4,3 2 5,0 2-20,3 1-13,0-1-11,9-5-3,3-4-11,5-3-20,1-8-12,0-3-13,-3-7-4,-1-1-6,-2-4-2,-2-6-2,2-2-2,-3-8-6,-4 0-2,-1-3-2,-4-1-6,-1 1-5,-2 0-4,0 0-1,0 3-1,0 5-1,0-1 4,0 4-6,0-1 1,0 5 2,0-4 3,0 5-1,0 2-1,0 3-5,-2 0 2,2 2 1,0 0-4,0 3 5,0 1 2,0 3 0,0 2 0,2 4 6,1 6 4,3 1 6,3 3-1,4 5-3,1-1 0,0 3-2,-2-3-9,-5-1-37,2-6-64,-3 0-129,27-14-665,-27 3 0,2-7 0,2-2 0</inkml:trace>
  <inkml:trace contextRef="#ctx0" brushRef="#br2" timeOffset="378878.4608">28037 15838 944,'0'-2'62,"0"2"4,0-3 0,0-1 0,2 0 2,-1 0 3,3-1 15,-3 2 26,1 1 28,1-1-34,-3 1 4,1 2 7,-1-2 7,2-2 8,-4 1 10,2 2 17,2-2-10,-5 2-17,-5 1-9,-4 0 0,-8 0-2,-5 5 0,-4 5-3,-1 4-4,3 3-14,9 1-17,5-2-6,6 3-4,7-4-13,0-1-12,2-3 3,7 1 4,4-1 6,6-2 5,9-1 4,2-2 1,2 0-2,1-3-3,-4-3-6,-4 3-7,-4-3-15,-2 4-12,-6 1-13,-6 6-4,-3 0-2,-3 7-3,-1 2 2,-1-1-2,-4 2 3,-1-3 2,-6 2 0,-5-4-1,1-1 2,-1-3-1,-2-6-1,3-3-7,0-4-34,2-7-63,1-6-68,7-7-82,3-8-136,1-11-394,2 6 0,5 5 0,7 0 0</inkml:trace>
  <inkml:trace contextRef="#ctx0" brushRef="#br2" timeOffset="379258.467">28092 15751 1930,'0'0'102,"0"0"20,0 2 21,0 3 21,-2 5 17,-1 6 14,-3 7 12,-1 6 17,-5 3 17,-2 6-66,-7 2-24,-6 3-19,-1-1-22,0 0-20,0-3-15,5-7-14,10-6-15,5-8-20,5-8-49,3-4-57,3-6-112,6-5-160,0-4-393,5-5 0,8-4 0,4 0 0</inkml:trace>
  <inkml:trace contextRef="#ctx0" brushRef="#br2" timeOffset="380154.8292">28697 15850 834,'0'0'114,"0"0"21,0 0 27,-2 0 25,-2-2 23,-4 2 25,-5 0 24,-5 0 29,-5 0 12,-1 2-69,-6 4-31,7 5-20,-1 8-25,6 6-23,8 1-22,6 3-26,3-4-22,4-4-27,3-4-7,3-5 3,3-4 16,6-5 5,3-5-2,-1-7 2,-2-3-2,4-8 1,-1-6 2,-4-11-4,-4-5-6,-8-6-12,-2-12-17,-6-1-6,-5-1 2,3 7-3,0 9 3,-1 14-4,3 10-5,2 12 2,1 6 3,-4 4 2,4 7 9,-1 4 17,1 7 7,3 10 19,5 8 19,2 7 5,4 10 6,1-2 0,1 2-3,-4-7-1,-1-5-13,-4-5-13,-2-7-12,-2-8-34,0-5-57,2-7-97,5-6-140,29-13-704,-27 3 0,5-12 0,-5-8 0</inkml:trace>
  <inkml:trace contextRef="#ctx0" brushRef="#br2" timeOffset="380593.3643">28856 15811 1528,'0'0'124,"0"0"8,0 2 15,0-2 17,3-2 10,6 2 9,2 0 4,7 0 5,4-1 3,-2-2-103,1-2-21,0-1-5,-3-6-17,-3-2-15,-6 0-6,-4-4-8,-7 1-4,-7 0-4,-6 3 3,-3 3 12,-3 7 16,-1 5 16,0 10 5,3 6 2,8 8-3,1 0 0,7 5 0,3 2 0,6 0-3,4-5-12,4 1-15,10-6-18,8-6-23,5-7-55,1-5-95,2-8-142,13-9-413,-17-4 0,-4-4 0,-7-10 0</inkml:trace>
  <inkml:trace contextRef="#ctx0" brushRef="#br2" timeOffset="381194.2364">29290 15466 2009,'-17'-5'124,"-6"1"22,-2 0 10,-5-1 11,7 6 9,9 8 15,4 6 17,6 4 15,4 8 19,1 12-76,7 6-20,2 4-12,-1 6 1,-1-1-5,-2-2-2,-2-3-8,-4 0-14,-1-6-12,-5-8-19,3-7-16,1-7-5,-1-9-9,3-7-9,0-11-10,3-9-7,-3-13-8,0-4-4,0-5-3,5 4-1,2 4 0,1 10-6,4 8-1,9 2-1,3 4 8,4 2-5,4 0 3,-5 0 0,-5 2 2,-5-1 1,-4 4-2,-2 1 1,-3 2-2,1 2 0,-3-1-3,0 3 3,-3 2 0,-1 2 1,-2 6 0,0 1-2,0 0 2,0 3 0,0 0 0,0-5 0,0-6-46,3-1-68,1-8-120,8-3-186,3-9-452,8-1 0,1-12 0,9-7 0</inkml:trace>
  <inkml:trace contextRef="#ctx0" brushRef="#br2" timeOffset="381634.3766">29655 15765 1708,'0'0'115,"0"2"33,-1-2 18,1 6 12,0-3 11,0 8 5,0 6 2,3 5 2,0 0 0,0-2-96,3 0-10,-6-6-9,3-5 9,-3-5 5,0-4-10,0 0-4,3-2-3,-6-11 0,0-8-2,3-8-1,0-8-7,0 2-8,0 4-16,0 9-19,0 9 1,3 6 0,4 6 2,2 0 0,2 3 2,2 8 3,-3 0 2,3 3-16,-6 10-9,3-4 3,-3 3-3,2 0 0,-3-6-3,-3 0 1,0-5-2,-3-3-1,0-4-17,0-1-82,3-3-124,11-10-240,-7 0-343,7-7 0,7-9 0,-2-6 0</inkml:trace>
  <inkml:trace contextRef="#ctx0" brushRef="#br2" timeOffset="382037.081">29896 15695 1702,'-3'0'138,"1"3"13,-1-1 14,3 2 14,0-3 14,2 3 13,6 2 7,4-5 6,3-1 4,10-4-104,2-4-31,-2-5-11,0-2-12,-4-3-11,-9 1-13,-9 1-13,-3-1-6,-9 6-7,0 1 0,-9 6 12,-3 3 19,-2 6 11,-1 6 8,0 6 4,7 5 4,4 4 14,7 4 10,3 2 6,8-3-2,7 1-11,7-1-18,5-4-13,9-5-10,-1-6-7,1-5-23,-3-5-91,2-3-135,33-10-731,-43 0 0,1-3 0</inkml:trace>
  <inkml:trace contextRef="#ctx0" brushRef="#br2" timeOffset="383343.2872">30445 15600 1408,'0'1'92,"0"3"26,0 2 27,0 3 15,0 0 21,0 7 18,2 5 10,4 4 5,-1 2 4,3 3-58,1 1-26,-4-4-23,1 0-21,-3-9-4,-3-2 5,0-6 13,0-5-5,0-5-4,0-3-3,-3-9-4,0-12-10,-3-12-4,1-13-6,-1 0-2,3 2 1,-1 11-19,4 10-5,0 13 1,-1 8 3,1 3 0,-2 2 7,2 0 5,0 0 8,9 2-5,6-1-24,9 2-10,12-3 1,9 0-2,2 0-3,-1 0 2,-3-6 2,-10 1-7,-9-2-6,-9-2-5,-6 0-2,-6-4-4,-6-1-3,-7-1 0,-6 1-2,0 0-2,-4 4 0,-4 5 0,2 6 1,-4 9 3,-4 6-2,5 8 2,0 5 2,7 5 0,9 3 4,6-1 2,3 1-2,9-5 3,3-7-1,6-3-4,8-6-1,4-8-18,2-4-49,2-7-56,7-6-50,1-5-56,-3-5-45,-3-3-63,-4-2-39,-11-3-7,-6 1 2,-6 1 22,-6-1 68,-2 4 99,-1 1 118,-1 3 104,-2 4 83,-6 4 86,-5 6 58,-5 3 21,-5 2 9,-2 6 2,2 4-15,3 4-39,9 2-67,2 4-46,7 4-31,4-3-23,3 2-14,4 0-9,1-4-3,7-6 0,4-8 2,3-3-9,1-6 0,0-8-5,4-7-7,-8-5 1,-2-3-5,-9-3 0,-3 9-7,-6 1-7,2 12 4,-4 4 7,1 6 9,1 7 18,0 9 9,0 7 12,1 8 0,8 10 4,3 5-1,11 1 3,1 3-6,0-6-3,-5-2-10,-5-4-12,-10-6 1,-8-5-2,-8-5 5,-15-7-2,-5-3 10,-7-5-9,-10-5 1,0-3-3,3-2-2,5-4-11,8-3-13,7 1-28,10-4-49,11-3-75,5-4-104,15-5-144,53-12-685,-35 4 0,8-7 0,8-2 0</inkml:trace>
  <inkml:trace contextRef="#ctx0" brushRef="#br2" timeOffset="383603.8821">31211 15504 2286,'-4'0'67,"-1"0"18,2-2 15,-3 5 11,6 4 8,0 10 7,3 5 1,3 7 1,-3 3 1,3 1-48,5-2-15,-5-3-20,-2-7-21,2-8-66,4-3-146,9-14-466,-3 1 0,1-9 0,6-8 0</inkml:trace>
  <inkml:trace contextRef="#ctx0" brushRef="#br2" timeOffset="384546.0817">31375 15492 2316,'-7'0'122,"-5"0"14,-3 2 13,3 1 14,4 2 9,5 4 8,1 8 5,4 5 0,4 0 1,2 3-87,1 1-29,1-6-7,2-6-2,0-5-10,-3-6-8,2-3-7,2-12-3,-4-5 0,-2-10-2,-3-4-2,-5-6-3,-7 3-3,-1 2-11,-4 7-5,2 8-1,3 6 0,1 4-1,1 3 1,6 1 3,0 2 0,0-1 2,3 1-4,7-2-1,7 0 4,7-2 1,9 1-2,-3-2-1,-4 3-1,-4 1-4,-10 2 2,-7 0 1,-2 0-2,0 1 2,1 3-3,-4 0-1,5 2 4,-4 2 4,1-1 0,1 1 8,-3 2 0,3 4-2,0-1 2,2 3-1,-2-2 3,1 1 5,-1-1 2,0-4 2,1 2-1,1 0-2,3 0 1,-2 1-1,-2 3-1,-1-6 1,0 0 4,0-3 13,-3-5 17,0-2-1,0 0-1,-3-5 1,0-7-4,-4-8-1,4-11 3,1-9-2,1-4-5,2 0-19,8 3-18,-3 8-5,5 5 0,7 9-3,2 3 1,7 4 0,1 3 2,2 5 10,-6 7 23,-6 9 11,-12 6 12,-3 9 8,-3 6 5,0 2 5,0 0-3,5-3-2,-1-5-3,1-3-9,4-8-25,-5-2-6,1-7-24,-4 0-36,1-2-41,1-3-76,2 2-93,-2 1-93,2-1-184,0-14-498,-8 16 0,-7 1 0,-9-3 0</inkml:trace>
  <inkml:trace contextRef="#ctx0" brushRef="#br2" timeOffset="395174.4253">30516 4125 1946,'0'0'70,"0"0"11,0 0 8,0 0 9,0 0 13,0-3 14,0 2 14,0 1 16,0 0 13,0 0-44,0 0-8,0 0-2,0 0-4,0 0-7,0 0-9,0 0-11,0 0-9,0 0-14,0 0-7,0-3-12,-1 3-8,-2 0-7,-3 0-5,-2 0-1,-4 0-1,0 0 4,-6 3 1,3-2 2,-3 6-1,3 3 5,0 7 10,4 7 7,5 3 6,0 8 2,2-3 0,4 2-2,0-7-1,0-3 0,0-6 1,1-2 5,2-3-8,3-2-1,3 1-5,3-2 0,0 0-2,0 0-4,0-3-6,-3 0-1,-1 0-4,1-3-5,-2 0 1,1 0-6,-2-4-1,0 0-2,4 3 2,-5-3-2,0 0 1,1 1-3,-3 1-1,1 1-2,3-2-4,1 4 0,0 0-1,1 0 1,-2 2-3,-1-3 0,-1-1 1,-2 0 0,-2-3 1,-1 0-1,2 0 1,-2 0-3,0 0-1,1 0-2,-1 0-7,0 0-6,2 0-7,-2 0-9,1 0-23,-1 0-31,2 2-40,-2-2-32,0 2-57,2-2-84,3 0-135,-5 0-335,3 0 0,-3 0 0,0 0 0</inkml:trace>
  <inkml:trace contextRef="#ctx0" brushRef="#br2" timeOffset="406996.3277">17226 15954 880,'0'0'143,"0"-2"47,0 2 32,0-2 28,0 4 22,0-2 19,0-2 12,0 2 8,0 0 4,0 0-83,0 0-58,0 0-47,0 0-31,0 0-27,0 0-18,4 0-7,0 2 0,5 2 11,8 3 15,6 7 12,5 4 5,4-1 8,3 5 7,3-3 3,5-2 0,-6-2-8,4-1-13,-10-1-17,-2-1-16,-11 0-8,-1-1-1,-10-2-5,-1 1-7,0 0-2,-1-4-3,-2 0-2,-2-3-1,1 1-1,-1-3-3,-1 2-4,0-1 2,2 1-3,-4 4 4,-1 1 6,-6 1 6,0 3 8,0-1 5,-6 1 5,2 4 7,-4 2 4,0 1-4,0 6 2,-2 3-1,-3 3-4,-1 0-8,-1-1-1,3 0 9,-2 1 2,6-4-2,1-7 3,3 1-4,4-6-5,4-3 3,5-2-4,-4-4-2,4-3 3,0-2-15,0 3-9,-3-4 1,0 3-13,-5 0 4,1 1-1,-2 1-1,-2 4-5,2 0 3,-1 2-9,-1-1 0,4-1 0,1-1-3,2-1 4,3-3 2,-1-1 9,2-3 1,0 0-5,0 0-23,-1 0 1,-1 0-22,1 0-35,-2-2-47,-1 2-66,-4 0-96,2 0-126,4-2-256,-5 0-301,0-2 0,4-6 0,-1-4 0</inkml:trace>
  <inkml:trace contextRef="#ctx0" brushRef="#br2" timeOffset="407988.1327">17651 16516 438,'-3'2'57,"-3"0"20,3 2 23,-1 0 22,1 3 30,1-4 29,2 1 28,0-1 28,0 1 24,0-1-39,2-3-10,1 0-18,1 0-21,8 0-19,0 0-26,0 0-25,3 0-23,-3 4-23,2 5-20,-7 2 3,0 8 3,-4 1 4,-2 6 7,-4-4 4,-6 3 6,-1 3 1,-7-6-3,-6 3-3,-1-2-5,1-5-6,-1-2-6,4-4-4,1-4-12,4-7-16,5-2-19,5-4-37,1-5-64,4-3-139,4-8-449,2 2 0,6-3 0</inkml:trace>
  <inkml:trace contextRef="#ctx0" brushRef="#br2" timeOffset="408289.2402">17787 16511 1299,'-10'2'121,"-3"7"33,-1 4 18,-3 4 14,1 0 9,8 7 2,1 0 7,4 0 5,2 0 4,5-1-85,3 0-32,4-6-30,2-2-18,7-6-17,3-3-36,0-4-81,2-7-146,1-19-367,-5 12 0,-3-3 0,-5-2 0</inkml:trace>
  <inkml:trace contextRef="#ctx0" brushRef="#br2" timeOffset="408646.8149">17886 16613 1895,'0'2'108,"0"2"23,0 1 25,2-2 22,-1-1 9,8-2 2,2 0 1,2 0 0,4 0-15,2-2-127,-4-1-113,3-4-142,8-7-428,-13 6 0,-3 1 0</inkml:trace>
  <inkml:trace contextRef="#ctx0" brushRef="#br2" timeOffset="409033.2793">18199 16495 1608,'0'0'107,"-4"0"8,-2 0 7,-1 0 18,-2 0 18,-2 3 18,-2 2 20,0 3 17,-1 5 10,0 4-84,4 3-8,0 0-4,3 2-2,2 2-12,3-2-14,2-1-13,0-3-14,4-2-11,3-4-2,-1-8 4,1-1-1,7-2-1,-2-6-3,3-3-7,-5-6-3,-1-3-7,-1-7-3,-4-1-7,-2 1-8,-2 3-13,0 4-12,0 7 0,1 6-2,2 3 2,3 3 1,-1 4-1,4 2-1,3 3 1,-1 3 2,0 1 1,2-1 5,0-2-2,2-1 0,-3 0-2,2-3-17,-4-1-42,-2-6-80,1 1-142,0-13-534,-5 2 0,0-6 0,-1-6 0</inkml:trace>
  <inkml:trace contextRef="#ctx0" brushRef="#br2" timeOffset="409324.4694">18309 16481 1663,'0'0'112,"0"3"41,0 0 24,0 4 19,5 2 16,5 0 6,2 6 5,4 2 2,9 1 0,-1 3-67,1-1-43,1-1-42,-5-4-27,-5-3-34,-6-3-52,-3-4-57,-3-2-148,-2-10-440,-1 4 0,-1-6 0,-3-7 0</inkml:trace>
  <inkml:trace contextRef="#ctx0" brushRef="#br2" timeOffset="409614.6835">18476 16506 1622,'-3'2'133,"-4"3"26,-3 5 18,1 4 12,-3 4 13,2 3 5,-3 5 2,0 1 0,2 0 1,4-1-105,-2-4-53,5-4-121,2-7-124,17-7-449,-12-3 0,1-3 0,9-6 0</inkml:trace>
  <inkml:trace contextRef="#ctx0" brushRef="#br2" timeOffset="409915.922">18596 16504 1537,'2'2'136,"-2"-2"5,0 0 28,1 2 26,-1 2 8,0 7 5,0 4 1,0 6 0,2 1 0,-1 2-122,2-2-33,0-4-49,5-2-125,8-9-192,-3-5-274,3-2 0,5-9 0</inkml:trace>
  <inkml:trace contextRef="#ctx0" brushRef="#br2" timeOffset="410195.5756">18843 16356 1353,'-3'2'141,"-3"3"34,2 5 27,-9 5 16,4 3 12,-1 7 8,4 2 9,3-3 6,3-2 6,0-2-99,1 0-34,4-5-28,3-1-26,3-3-14,2 0-12,0-4-5,-1 2 5,-7-1 7,-2 0 15,-2 2 13,-2-2 2,-7 3 1,-6-1-1,-10 3-2,-9 0 1,-7-1-5,-4 0-20,-2-6-48,0-2-76,5-2-78,4-4-108,16-5-171,1-4-342,11 0 0,5-7 0,-3-7 0</inkml:trace>
  <inkml:trace contextRef="#ctx0" brushRef="#br2" timeOffset="412843.3161">3959 30 614,'0'0'42,"0"0"-1,0 0-1,0 0 1,0 0 0,0 0 5,0 0 13,0 0 24,0 0 20,0 0-23,0 0 0,0 0-1,0 0 11,0 0 25,-3 3 22,-9 5 24,-5 8 2,-6 8-14,-8 11-15,-6 11-8,0 8-2,-2 4 2,1 0-7,-2 1-18,1-2-17,-2-4-24,-1-8-7,6-6-2,9-7 6,8-9 31,8-10 29,6-6-1,5-7-1,2-7-5,7-8-7,6-10-6,13-6-4,10-9-10,15-1-8,7-5-36,4-3-31,-2 3-2,-6 1-3,-17 7-1,-12 6 1,-9 6 4,-12 9-3,-3 3 1,-1 5-8,-2 3-6,0 3-11,0 3-3,0 0 2,0 0-1,3 3 1,3 6-1,7 5-2,1 6 4,5 7 2,3 7 8,3 4 10,2 4 5,3 2-1,5-1-1,0-3 0,0-1-2,-3-4 1,-2-3-1,-7-9-1,-2-1-1,-6-4-1,-3-6-23,-3-3-48,-2-3-43,-2-3-62,-1-3-94,3-6-410,-9 5 0,-3-1 0,-6-1 0</inkml:trace>
  <inkml:trace contextRef="#ctx0" brushRef="#br2" timeOffset="414094.367">1950 492 686,'-3'-4'59,"0"1"11,0-1 13,-2 1 12,5 2 10,-3 2 9,0-1 10,-7 0 12,4 3 26,-2 4-21,-4 7-6,3 5 1,0 13-2,-1 5-5,5 7-9,2 2-5,3 1-8,0-3-6,3-8-14,-1-5-1,3-7 0,1-11-3,8-8-8,4-5-6,6-7-1,6-11-2,0-3-2,-2-7-5,-4-2-11,-3-5-15,-9 6-16,-5-2-9,-2 6-2,-4 3-1,-1 7-7,-1 4-6,2 5-1,-1 5-1,3 3 2,-3 8-2,5 8 1,1 7-1,7 7 2,-5 7 4,7 5 5,-6 1 10,-2 1 7,-2 0 12,-2-2 4,-6 0 7,-9-5 4,-6 2 2,-12-3 0,-6-3-2,-11 2 0,-3-5-3,1-4-8,5-10-12,5-6-10,9-7-26,13-7-38,11-5-74,6-7-129,18-11-457,8 4 0,7-7 0,7-7 0</inkml:trace>
  <inkml:trace contextRef="#ctx0" brushRef="#br2" timeOffset="414430.0802">2272 776 682,'3'0'50,"3"0"34,3 0 24,7 1 14,2 0 14,7 1 13,2-2 5,0 0-1,-3-2 1,0-3-34,-6 0-86,9-10-423,-15 4 0,0 0 0,-1-2 0</inkml:trace>
  <inkml:trace contextRef="#ctx0" brushRef="#br2" timeOffset="414910.6151">2698 621 565,'0'-1'73,"-2"1"15,-3 0 27,-3 3 31,-4 1 21,-5 6 18,2 2 4,0 2 5,3 1 3,3 2-65,3 1-8,2 0-11,2-2-19,2 3-22,0-2-15,3-5-8,3-1 6,0-2 3,5-4 12,-1-4 17,2 0 3,-6-2 2,2-3-5,0-3-10,-5-3-2,1-3-8,-3-3-8,1 3-5,-4 1-21,2 6-23,0 1-5,2 5-5,-2 0-1,1 5-2,2 2-2,0 7 0,7 5-2,3 3 0,2 2 3,6 2 9,3-5-1,1 0-12,1-6-36,-3-5-60,-2-6-94,-3-4-83,-12-9-283,0 4 0,-3-5 0,-6-2 0</inkml:trace>
  <inkml:trace contextRef="#ctx0" brushRef="#br2" timeOffset="415282.8395">2792 732 876,'-1'-9'103,"-2"-1"-4,1-1 1,1 4 5,2 5 12,1 7 15,6 5 16,1 7 11,10-1 6,2 7-77,0 3-22,2-2 3,-1-3 1,-5-3-4,-4-3-17,-2-6-47,-6-4-44,3-3-116,-3-13-284,-3 4 0,1-6 0,-3-6 0</inkml:trace>
  <inkml:trace contextRef="#ctx0" brushRef="#br2" timeOffset="415331.3105">2919 712 891,'-3'1'102,"-5"4"33,-3 5 23,-3 8 14,-3 2 6,2 9 0,-4 2 4,5 1-2,-2-3-6,3 0-95,7-7-140,5-12-119,7-5-257,-2-3 0,7-6 0,4-4 0</inkml:trace>
  <inkml:trace contextRef="#ctx0" brushRef="#br2" timeOffset="415713.7677">3009 702 565,'0'6'65,"2"4"25,-1 9 16,1 7 2,1 1 2,1 10-3,2-2-22,3-3-49,9-8-290,-1-4 0,2-10 0,4-6 0</inkml:trace>
  <inkml:trace contextRef="#ctx0" brushRef="#br2" timeOffset="415746.7907">3202 790 1170,'-1'8'70,"-3"4"12,1 8 18,2 5 13,1-3 8,1 10 1,6 0 0,0-3-3,0 2-1,1 1-55,-3-2-34,-9-1-32,-8 1-123,-9-50-294,-10 54 0,-10-1 0</inkml:trace>
</inkml:ink>
</file>

<file path=ppt/ink/ink8.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44.20712" units="1/cm"/>
          <inkml:channelProperty channel="Y" name="resolution" value="44.13793" units="1/cm"/>
        </inkml:channelProperties>
      </inkml:inkSource>
      <inkml:timestamp xml:id="ts0" timeString="2024-08-29T04:53:21.434"/>
    </inkml:context>
    <inkml:brush xml:id="br0">
      <inkml:brushProperty name="width" value="0.05292" units="cm"/>
      <inkml:brushProperty name="height" value="0.05292" units="cm"/>
      <inkml:brushProperty name="color" value="#FF0000"/>
    </inkml:brush>
  </inkml:definitions>
  <inkml:trace contextRef="#ctx0" brushRef="#br0">33337 17090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531.16821" units="1/cm"/>
          <inkml:channelProperty channel="Y" name="resolution" value="2391.75171" units="1/cm"/>
          <inkml:channelProperty channel="F" name="resolution" value="0" units="1/dev"/>
        </inkml:channelProperties>
      </inkml:inkSource>
      <inkml:timestamp xml:id="ts0" timeString="2024-08-29T03:26:31.923"/>
    </inkml:context>
    <inkml:brush xml:id="br0">
      <inkml:brushProperty name="width" value="0.05292" units="cm"/>
      <inkml:brushProperty name="height" value="0.05292" units="cm"/>
      <inkml:brushProperty name="color" value="#FF0000"/>
    </inkml:brush>
  </inkml:definitions>
  <inkml:trace contextRef="#ctx0" brushRef="#br0">13961 7902 1305,'0'0'96,"0"0"20,0 0 23,0 0 22,0 0 12,0 0 9,0 0 4,0 0 3,0 1 2,0-1-64,0 2-14,-3 0-3,-1 2-8,-7 1-10,1-1-8,-4 1-5,2 1-4,2-2-1,-2 4-3,3-5-6,3 4-3,-5 0-10,-2 0-5,-4 3 5,-4 2 9,-2 2 1,-4-4 12,-3 4 4,-1 3 12,-6-3 6,-2 6 2,-7-1 2,-8 6 5,-13 1-3,-10 8-2,-18 3 5,-17 6 3,-19 5 1,-18 3-8,-18 9-5,-2 4-9,-2 1-8,8 0-12,10-2-14,13-7-9,16-7-11,16-8-12,19-8-6,20-6-3,20-8 0,12-4 0,12-8-1,14-2-2,5 0-2,5-4-5,1 1-14,1-1-15,-1-1-20,-1 0-23,1 1-37,1-1-59,-1 0-77,0 2-149,3-8-152,-3 2-312,-1-7 0,-13 0 0,-6-3 0</inkml:trace>
  <inkml:trace contextRef="#ctx0" brushRef="#br0" timeOffset="698.4151">10187 8385 1982,'0'-4'82,"0"1"0,0-1-6,0-1 4,0 4 4,0 8 3,0 8 12,2 16 5,-1 12 5,4 16-61,1 9-16,1 4 5,1-3 16,-5-7 3,-2-6 3,1-11 2,-4-15 3,2-8 35,0-8 3,2-9-2,-1-7-4,5-6-6,11-9-9,4-2-3,6-5-5,5 2-2,-5 5-14,-3 9-39,-6 3-4,-3 7-1,-4 2-2,-8 7 7,1 3 1,-11 4-4,-10 7-3,-13 1 0,-12 3-20,-11 1-25,-7-3-24,6-1-17,6-8-22,13-7-79,14-7-100,13-8-87,10-13-256,13 0 0,12-10 0,17-2 0</inkml:trace>
  <inkml:trace contextRef="#ctx0" brushRef="#br0" timeOffset="1026.6815">10532 8761 1828,'0'6'82,"0"5"14,0 5 8,-3 9 7,3 0 3,6 3 9,2-1 3,2-6 28,0-6 38,8-8-39,-4-2-24,1-10-9,0-5-10,-1-4-7,-5-9-2,-5-5-15,-5-1-12,-9-3-30,-6 4-38,-6 3-27,2 8-21,-3 7-37,4 6-53,10 6-87,6 0-135,1 3-247,4-1 0,4 0 0,6-3 0</inkml:trace>
  <inkml:trace contextRef="#ctx0" brushRef="#br0" timeOffset="1290.1881">10752 8365 1280,'0'-4'132,"0"-3"-17,0 2 12,0 0 18,3 10 11,5 11 3,2 17 2,2 12 0,3 13 1,-2 6-129,-2 2-4,-2-5 8,0-7-38,3-8-67,-2-10-87,3-18-339,0-1 0,-4-13 0,3-6 0</inkml:trace>
  <inkml:trace contextRef="#ctx0" brushRef="#br0" timeOffset="1714.2251">11066 8269 1169,'0'-3'67,"0"3"27,3 3 20,1 8 19,6 10 5,3 14 1,2 11 1,3 8 0,-4 2 1,-2-3-53,0-5-11,-5-9-20,-2-11-5,-3-7 8,-1-7 11,-1-7 1,0-6-2,-8-4 3,-1-5-2,-10-2 21,-10 4 8,-7-1 2,-3 9-3,-4 12-22,2 9-13,1 8 0,15 7-2,12-2 2,8-3 6,11-7-23,11-8-8,6-5-5,6-8-14,6-2-18,2-6-45,3-4-106,8-10-593,-12 2 0,-8-1 0</inkml:trace>
  <inkml:trace contextRef="#ctx0" brushRef="#br0" timeOffset="3090.4909">14413 7371 1199,'0'0'59,"0"0"7,0 0 23,0 3 33,0-3 28,-3 0 15,3 4 7,0-3 9,-3 1 16,3-2-29,-4 1 6,4 2 8,0-3-8,0 0-17,0 0-17,0 0 1,0 0 0,0 0 0,0 0-14,0 0-13,0 0-15,4-3-13,2 0-8,9-2-10,9-2-8,14-7-12,13-7-3,14-7 7,19-6 5,21-15 7,27-7 5,19-11 4,13-6 2,10-2-3,2 0 1,-7 3-5,-7-1-3,-10 8-16,-16 4-10,-19 4-12,-13 10-7,-13 9-14,-15 9-24,-11 6-18,-9 5-19,-14 4-22,-7 1-11,-8 2-10,-9 3-24,-11 3-37,-4 0-77,-3 2-121,17-9-464,-17 7 0,-3-4 0,-2-3 0</inkml:trace>
  <inkml:trace contextRef="#ctx0" brushRef="#br0" timeOffset="3706.1299">16929 5695 1004,'0'0'44,"0"0"-6,1 0 18,-1 0 23,0 4 16,0 13 29,6 8 15,1 10 6,6 12 9,1 7-41,2 1 5,-4 2 11,-3-3-13,-3-7-7,-2-9-9,-2-4-24,0-10-10,-4-8 23,4-5 5,-2-7-4,1-4-1,2-6-4,3-3-3,3-8-6,3 2 2,5-5 0,-2 5-3,3 2-30,-2 7-13,1 3 0,0 6-2,-1 1-1,-2 4-4,-4 6-9,-4 3-8,-3 3-7,-4 4 2,-10 1 3,-2 0-1,-11 2-1,-5 2 3,-1-9-6,0-1-8,7-12-24,10-2-81,7-15-124,16-14-443,-1 0 0,11-12 0,10-8 0</inkml:trace>
  <inkml:trace contextRef="#ctx0" brushRef="#br0" timeOffset="4030.1885">17343 6028 1594,'-2'8'84,"2"6"10,0 6 5,-1 6 10,7-6 12,3 0 14,1-3 16,8-6 18,4-5 14,-1-5-60,3-5-17,-5-4-7,2-4-4,-4-5-10,-11-5-11,-3 0-17,-8-3-17,-5 0-22,-8 6-16,-2 1-15,-3 5-30,1 5-51,6 8-82,9-5-144,1 5-238,6-1 0,3 1 0,10-4 0</inkml:trace>
  <inkml:trace contextRef="#ctx0" brushRef="#br0" timeOffset="4292.3677">17642 5563 1770,'0'-6'99,"0"1"-3,3 1 16,-3 1 25,0 6 19,6 15 5,3 16 0,0 12 6,1 15 0,1 6-93,-2 4-4,-2-4 3,1-7-26,-2-8-53,2-13-110,4-12-162,1-9-300,0-8 0,5-8 0</inkml:trace>
  <inkml:trace contextRef="#ctx0" brushRef="#br0" timeOffset="4800.0311">18078 5346 1336,'0'0'73,"2"2"33,4 8 21,2 10 13,2 11 5,7 20 3,5 14-1,-3 5 4,1 1 1,-6-1-32,3-10-25,-8-14-24,-3-6-15,-1-14 4,-2-8 22,-3-7 5,0-7 2,-3-5-5,-4-7-2,-3-2-6,-7-4-7,-6 0-9,-2 6-5,1 5-11,-2 6-21,-4 16-3,-1 8 6,-1 9-1,5 5 1,10 0 1,9-2 1,8-8 4,13-6 3,12-6-1,5-9-7,8-6-1,8-4-8,-2-4 0,-7-3-3,-10 2-22,-8 2-53,-10 0-40,-6 1-152,-4-7-471,2 11 0,-2 1 0,1 0 0</inkml:trace>
  <inkml:trace contextRef="#ctx0" brushRef="#br0" timeOffset="5979.4487">19884 9276 818,'0'0'67,"-3"0"36,0 2 21,3-2 19,-3 3 12,3-3 11,0 3 17,0 0 20,0 0 8,0 4-22,0-2-16,0 3-23,2 0-8,2-2-7,10 4-3,10 4-4,9 2-13,12 2-11,11 9 3,9 1-11,8 3-10,13 2-9,9 5-14,6 1-4,6 2-6,-3 3-1,-4 0-4,-5 1-4,-12-3-14,-9 1-3,-13-6-2,-4-4-3,-13-8 1,-5-1-7,-13-6-3,-8-6-3,-9-1-1,-6-7 1,0-2-4,-3-2-39,0 1-79,6-1-221,-2-10-434,6 6 0,3-6 0,2-7 0</inkml:trace>
  <inkml:trace contextRef="#ctx0" brushRef="#br0" timeOffset="6406.2912">21613 9606 1012,'0'-3'85,"2"3"30,-2 0 43,2 7 32,-2 5 20,0 10 10,0 11 3,1 6 3,-2 9-2,-1 3-68,0 2-18,1-2-30,-1-7-43,2-10-31,-1-8-16,-1-9-3,2-7-2,-1-5-5,-5-5 3,-6-5 2,-6-5-1,-9 1-1,-5 2 2,-10 1-2,1 11-4,1 10-5,-1 8-1,10 5 1,11 4 1,6 0-5,11-3 5,13-4 0,7-7-14,14-7-49,9-5-93,19-9-125,3-12-283,6-2 0,-3-9 0,-6-8 0</inkml:trace>
  <inkml:trace contextRef="#ctx0" brushRef="#br0" timeOffset="6691.6999">21794 9907 1906,'-8'0'96,"-3"1"14,-2 6 6,-3 6 5,5 7 0,2 6 0,2 1 1,4 0 4,3-2 2,7-6-59,5-5-10,2-10-7,6-2-4,3-8-4,1-8 3,-4-5-1,-3-6-5,-10-6-4,-5-1-5,-8 1-13,-3 4-24,-9 6-46,5 4-107,3 5-179,0 7-245,3 4 0,7-1 0</inkml:trace>
  <inkml:trace contextRef="#ctx0" brushRef="#br0" timeOffset="7634.0915">22005 9636 1777,'0'0'81,"0"7"15,1 8 14,1 12 5,-2 6 0,3 14 0,0 6 1,-2 3-3,2-4-5,1 0-58,0-9-37,-3-9-22,-1-12-18,0-7-60,-1-11-70,-3-8-24,-3-11-9,-2-12 2,-6-8 9,3-3 30,5 0 44,2 10 18,3 9 17,4 8 61,1 6 74,3 3 25,6 1 10,8-3 3,7-3 8,7-3-13,3 0-32,3-9-10,-4-1-10,-4-1-4,-7-1-4,-11-5 1,-8 1-1,0-3 6,-6 1 19,-3 4 16,3 4-1,0 6-1,3 8 7,-3 8 16,0 8 9,0 14 4,0 10 2,0 12-10,0 14-29,0 5-26,4-2-8,-4-4 0,3-7-9,-3-13-21,0-10-13,0-8-32,0-10-65,0-9-51,-3-12-18,-1-11-4,-5-8 3,-6-5 10,0-1 20,0 4 19,1 10 10,8 7 29,3 8 68,3 2 66,2 3 30,5 1 16,11-1 19,11-2 2,15-4-16,14-3-13,3-4-5,-1 1-3,-8 0-6,-19 4-9,-10 0-8,-14 1-11,-10 4-21,-9-1-12,-4-2-7,-9 4-3,-3 2 0,-1 1 1,-1 6-4,2 4-4,11 6-2,5 4-2,5 3 0,11 4 0,9 0 2,9-7-6,15-2-14,6-7-27,11-7-55,0-8-110,5-10-357,-5-3 0,-11-5 0</inkml:trace>
  <inkml:trace contextRef="#ctx0" brushRef="#br0" timeOffset="8083.5215">22874 9569 1230,'-4'-9'142,"1"-4"4,0 5 14,-3 1 19,4 14 13,1 15 5,-1 14 2,2 10 2,2 13 1,-2 10-124,0 0-22,0-3-2,1-4-13,1-11-18,0-9-12,-2-10 1,1-10-2,1-12 1,-1-5-2,2-10 1,-3-5 2,-3-6 0,-8-2 9,-10 2 9,-12 6 16,-9 5 5,-9 16 8,2 6 1,0 9 4,9 5-1,15 1 2,10 0 1,9-7-7,12-3-7,8-6-15,4-7-12,9-4-8,3-3-5,8-4-10,-5-3-16,-3 2-32,-7-3-72,-9 0-88,-6-4-111,-5-26-326,-7 36 0,-10 0 0</inkml:trace>
  <inkml:trace contextRef="#ctx0" brushRef="#br0" timeOffset="40643.426">16133 12719 422,'0'0'66,"0"-2"15,0 1 15,0-1 10,0 2 6,0 0 11,0 0 13,0 0 11,0-2 12,0 2-40,-1 0 2,1 0 3,-2 0-5,2 0-1,-3 0-3,0 0-7,-2 0-4,2 0-4,-1 0-8,-2 0-10,-3 0-9,3 0-6,-6 0-5,0 0 2,1 0 3,0 0-1,1 0-10,1 0-6,1 2-4,0 1-2,-2 4 0,-2 2-8,-3 4-5,3-4-7,-7 6-2,2 1 6,-2-2 9,1-1 8,-1-1 8,2 1-2,3-4-6,2 1-2,6-3-1,1-2-4,4-2-4,-1 0-3,2 0-6,0 3-7,2 1-4,-2 2 1,0 3 1,0 3 0,1-3 1,-1 0 3,0 1-2,0-2-4,2-3-3,-2 2-1,0-1-2,1 0-1,2 1 2,4-1 3,-3 1 1,3 3 1,2 2 1,1-1 2,-2 1 6,5 1 2,1-1 3,-1-1-1,-3-2 1,5-1-3,-4-4 3,2 0 1,-1-5 2,6 1-2,-1-1-6,-1-2-1,4 0-2,-2-3-2,1 0 0,0-2-2,0-3-3,-5 0-4,2-4 0,-3-2-1,-2-1-2,2 1-1,-1-6-1,-1 1-1,0 0 2,2-2-3,-6-4 2,-3 1-3,2-1 2,-4-1 0,-1-1 3,-1 5 0,0 1-1,0 1 3,0 6-5,0-1 2,0 1 0,0-1 0,0 1 0,0 3 0,0-3 1,0 5 0,-1-1 4,-4 2-2,-2 1 4,-4 0 1,4 1 4,-2 2 11,1 0 2,1 1 1,1 1-2,3-2-1,-4 1 2,3 3 0,1 0-2,1 0-2,-2 0-3,3-3-10,-9 3-1,4 0 1,-1 0-1,1 0-1,2 0-3,2 0 0,2 0 4,0 0 2,-2 0-4,2 0 1,-1 0-2,1 0 1,0 0-2,0 0 2,0 0 0,0 0-1,0 0-5,0 0 0,0 0-1,0 0 1,0 0 0,0 0-7,0 0 3,0 0-4,0 0 1,0 0 0,0 0 2,0 0-2,0 0 2,0 0-2,0 0 0,0 0 3,0 0 0,0 0 2,0 0-2,0 0 0,0 0 0,0 0-2,-2 0 1,2 0 0,-1 0 1,1 0 0,0 0 0,0 0 0,1 0 3,-1 0 0,0 0-1,0 0 2,0 0 2,0 0-1,0 0-5,0 0-1,0 0-5,0 0-4,0 0-10,0 0-6,0 0-12,0 0-22,0 0-40,0 0-67,0 0-53,0 0-93,7 0-154,-4 0-288,2 0 0,1 0 0,7 0 0</inkml:trace>
  <inkml:trace contextRef="#ctx0" brushRef="#br0" timeOffset="46810.0986">15372 13520 1891,'0'-2'62,"-3"-1"7,3 2 7,-4-2 16,1 0 17,0 0 19,0-1 15,0 3 15,-1-2 8,2 2-48,-3-2-7,-2 1-2,1 0 0,-3 1-8,-6-1-9,-2 2-10,-7 2-2,-4 1 0,-4 3 4,-2 2 8,-5 2 4,1 6-1,0-2-3,1 2-4,5 1-2,7 0-8,4-3-14,11-5-8,3 2-9,5 1-2,0 2 1,4 3-5,-2 6-3,0 3-2,0-2-6,0 1 2,0 1 0,0-3-4,0-1-5,0 2-9,0-4-6,2-1 3,2 0 5,1 1 10,3 2 8,1 2 8,3 3 6,-3-2 8,1 1-5,1-2 0,-2-2 5,3-1-5,0-4-4,6-2-9,2-3-10,0-3-6,3-3-5,-3-1-11,-4-1 3,-1-2 2,-3-2-3,0 1-2,2-4-1,-2-2-7,3-5 2,1-4-2,2-4-3,-2 0 4,-4 1-1,0 0 0,-2 3 0,-1 0 0,3 0 2,-3-1 4,-2 1-2,1-2 0,0-2 1,-4-1 0,3 0-1,-4 0-1,1 0 2,-4 1 0,0 4-2,3-2 1,-3 2 0,0 1 0,0-3 0,0 1 2,0 0 0,0-2-2,0 2-2,0-2-1,-3 2 2,-1 3 0,4-1 0,-3-1-1,-1 3 1,1-1-3,3-2-1,-3 3 3,2 0 1,-2 1-2,1 2 1,-2-1-4,-2 0 4,1 1 2,2-1-4,-3 1 4,2 1 2,1 2 0,-2 2 0,1 0 3,1-1-1,0 2 8,0-1-3,3 1-2,-6 0 4,3 1-1,0 0-1,-2-1-1,-2 1-1,2-1-1,1 2 0,-3-3-2,1 3 4,-1 0 4,3-3 2,1 3 2,1 0 2,1 0-3,1 0 4,1 0-1,-2 0-1,-1 0-2,2 0-3,-2 0-4,1-3-2,-1 3-4,2 0 0,0 0 2,0 0-5,0 0 2,0 0 0,-1 0 0,1 0-2,0 0 1,0 0-2,0 0-2,0 0 1,0 0-1,0 0 2,0 0 0,0 0 0,0 0 0,0 0 0,0 0 0,0 0-2,0 0 0,0 0-5,0 0-7,0 0-10,0 0-16,0 0-20,0 0-38,0 0-62,0 0-49,0 0-53,3 3-132,8-3-181,-8 11-265,2 0 0,-2 4 0,-6-3 0</inkml:trace>
  <inkml:trace contextRef="#ctx0" brushRef="#br0" timeOffset="47476.0988">13733 14041 2637,'0'0'53,"0"-1"15,0 1 16,1 0 22,7 0 23,4 3 25,9 1 19,6 10 9,7 4 17,9 3-25,5 4 21,12 5 4,8 0-3,14 6-15,6 1-20,2 6-21,-7-2-20,-10-1-8,-14-2-14,-12-7-28,-14-2-23,-9-8-23,-8-4-21,-6-6-26,-7-6-41,0-1-62,-3-6-64,0-4-68,-3-2-110,3-7-176,-3 1-242,-7-6 0,-1-1 0,-2-1 0</inkml:trace>
  <inkml:trace contextRef="#ctx0" brushRef="#br0" timeOffset="48020.1276">14440 13948 869,'-2'-5'133,"1"0"49,-1 3 40,0-3 32,2 3 20,-2 2 14,-1 0 22,-3 0 31,0 4 56,-7 1-71,0 7-14,0 6-22,-8 11-22,0 7-16,-6 15-11,-10 11-11,0 8-20,-7 8-30,0 0-54,2-4-25,5-8-23,7-8-25,5-12-8,7-8 9,5-10 14,-1-5 9,4-6 5,4-5 4,-2-6-1,8 0 1,-3-3 9,3-1-4,0-2-8,0 3-19,0-3-33,0 0-56,0-3-47,0 3-26,0 0-24,0-1-28,0-2-54,0-1-77,7-2-94,3-4-208,-3-6-411,10-4 0,3-9 0,10-8 0</inkml:trace>
  <inkml:trace contextRef="#ctx0" brushRef="#br0" timeOffset="48843.5976">16328 12371 935,'-3'0'145,"0"1"52,0 2 36,-2 0 26,0-1 17,0 4 17,4 3 15,1 0 16,1 4 18,9 4-87,11-1-31,6 4-35,21 2-27,13 4-16,15 3-8,12 3-20,4-1-12,2 1-16,-9-3-18,-11 4-16,-14-3-13,-18-4-21,-12-2-22,-14-4-40,-10-6-38,-2-5-49,-4-4-133,3-5-169,-3-11-370,1 8 0,-1-2 0,0-4 0</inkml:trace>
  <inkml:trace contextRef="#ctx0" brushRef="#br0" timeOffset="49771.2046">16966 12235 1655,'0'0'91,"-3"0"17,0 0 32,-5 4 23,0 4 28,0 7 22,-2 9 15,0 12 14,0 6 7,0 9-62,-8 6-13,-5 10-10,-8 2-9,-12 8-7,-3-2-17,1-1-12,0-5-13,8-13-10,13-10-8,11-12-10,5-11 2,7-9-2,1-6-13,0-5-12,0-1-8,0-2-9,0 0-2,0 0-2,0 0 4,0 0 0,0 0-6,0 0-4,0 0-9,0 0-2,0 0-4,0 0 4,0 0-5,0 0 1,0-2-3,0 2 1,0-1-4,0 1-2,0 0 0,0 0-3,0 0 3,0 0-3,0 0 3,0-2 1,0 2-2,0-1-4,0 0 5,0-1 0,0 1 1,0 1-1,0 0-2,0 0 1,0 0-2,0 0 0,0 0-2,0 0 6,0 0-3,0 0-1,0 0-1,0 0 2,0 0-2,0 0-1,0-2 2,0 2-4,0 0 4,0 0 0,0-1 0,0 1 1,0 0 1,0 0-1,0 0 1,0 0 0,0 0 1,0 0 0,0 0-3,0 0-2,0-1-4,0 1-4,0-2-16,0-1-34,0 0-56,1-2-63,2-2-91,2-4-111,14-7-493,-13 1 0,0-8 0</inkml:trace>
  <inkml:trace contextRef="#ctx0" brushRef="#br0" timeOffset="57797.2727">12592 2279 1519,'0'-2'71,"0"-1"30,0 0 28,0 3 17,0 0 7,0 0 10,0 5 17,1 9 18,2 10 14,7 16-33,4 12-20,8 6-19,3 5-22,5 2-10,-3-6 6,-1-4 11,-4-9-4,-8-10-1,-4-11 4,-7-8 21,1-5 12,-1-8 1,6-3-4,10-9-2,17-11-9,31-15-14,29-14-6,38-20-10,25-14-17,20-5-25,10-5-25,2-5-9,-8 8 2,-14 5-6,-19 9-3,-20 11-8,-28 11-5,-31 14-10,-27 10-1,-20 10-5,-15 9-5,-9 2-19,0 5-24,0 3-32,0-1-41,0 1-31,0 0-48,0 2-48,-9 5-48,-4-1-67,-8 4-55,-7 1-93,-25 0-171,2 9 0,-18 2 0</inkml:trace>
  <inkml:trace contextRef="#ctx0" brushRef="#br0" timeOffset="58777.6689">12940 1792 1044,'-2'-7'60,"-2"-1"14,-4-4 17,-5-2 38,4 2 32,-8 1 26,-7 0 9,0-1 15,-3 0 12,0 2-35,-2 0-12,-1 4-15,-2 3-17,2 2-33,-10 4-33,-1 7-21,-10 10-5,-2 10-10,-9 12-7,-1 13-6,3 10 6,7 8 4,13 10 5,16-3-2,15 2 13,12-3 5,13-6 8,13-10 8,11-3 16,10-15 21,12-12 14,14-14 7,9-14 9,5-15-2,5-14-8,-3-17-10,-5-7-11,-10-15-12,-11-9-21,-13-5-23,-12-1-17,-16 0-9,-13 3-8,-12 9 4,-10 9-4,-13 5 1,-13 11 1,-6 4-2,-16 11 1,-5 9-3,-9 10-4,-3 7-2,-2 5-4,2 7-10,12 5 0,8-1-1,19 5-8,11-1-20,12-2-36,10-1-62,3 0-104,10-2-141,15-4-155,8 0-303,17-6 0,15-5 0,5-11 0</inkml:trace>
  <inkml:trace contextRef="#ctx0" brushRef="#br0" timeOffset="59799.3078">13217 1460 526,'0'-4'69,"0"-4"21,0 2 45,-2 2 54,2 0 48,-1 4 12,1 0-4,-2 0-1,2 0 14,0 12-19,0 7-6,3 13-2,7 14-40,6 9-48,8 6-43,13-1-4,10-5 32,11-10 52,15-16 37,16-17 8,15-22 3,25-24-7,26-23 0,21-19-3,15-21 0,12-7-8,7-5-25,-1 5-49,-17 5-46,-16 14-28,-19 13-7,-34 11-2,-30 15-12,-25 10-3,-29 14-4,-15 7-7,-14 6 6,-10 4 7,0 3-4,0 1 1,0 0-12,0 1-20,0-1 8,0 1 8,0 0 1,0 0 5,0 0-9,0 0-9,0 0 0,0-2-9,0 2 0,0 0 9,0 0 1,0 0-10,0 0 0,0 0 0,0 0 0,0 0 0,0 0 0,0 0 0,0 0 14,0 0 0,0 0 0,0 0 0,0 0 9,0 0 3,0 0 6,0 0-1,0 0 1,0 0 0,0 0-9,0 0 0,0 0 0,0 0 0,0 0-9,0 0-8,0 0-10,0 0 1,0 0-5,0 0-10,0 0-28,0 0-9,0 0-1,0 0-8,0 0-8,0 0-12,0 0-8,0 0-13,0 0-14,0 0-14,0 0 6,4 0-5,-4 0-44,3 3-54,1-1-64,1 2-80,1 1-103,0-4-86,-3 3-174,0 0 0,-2-1 0,-1 2 0</inkml:trace>
  <inkml:trace contextRef="#ctx0" brushRef="#br0" timeOffset="76688.335">14764 12700 634,'-3'0'90,"3"0"24,-3 0 18,1 0 11,-1 0 12,3 0 9,-3 0 6,3 0 5,0-3 2,0 1-55,0-1-17,0-2-13,0-2-11,0 1 1,0 0 0,0 3 1,0 0 3,0 1 8,0 1 8,0 1 0,0-1-2,0 1-8,0 0-4,0 0-10,0 0-13,1-2-9,-1 2 7,0 2 0,2 0-4,-1 6-5,3 4-5,-1 8-4,0 3 0,-3 0-1,3-1 2,1-1 1,-3-6-15,-1-1-11,2 0-7,-1-9 2,1-1 5,-2-1 8,3-1 7,-2-2 6,1-2 16,3 2 2,1 0 2,-1 0 1,6 0 1,3 0-1,-2 0-7,3 0-5,6-4-10,1-3-5,5-1-18,6-8-5,4-2-2,0-1 0,3-1-2,-3 4-1,-4-1-4,-4 2-2,-6 1 1,-3 2 0,0 2 1,-3 1-1,0-1-2,0 2 0,-3 1-3,-2 0 0,-5 2-1,-2 3-5,-4 1-1,1 1-4,-2 0 1,0 0 0,0-2-2,0 2 2,0 0 3,0 0-1,0 0 3,0 0 3,0 0 3,0 0 1,0 0-1,0 0 1,0 0 1,0 0-2,0 0 3,0 0-2,0 0 0,0 0 0,0 0 0,0 0 0,0 0 2,0 0-2,0 0 2,0 0 0,0 0-2,0 0 0,0 0 0,0 0 0,0 0 0,0 0-2,0 0-9,0 0-1,0 0-3,0 0-1,0 0-1,0 0 2,0 0 1,0 0-1,0 0-2,0 0-2,0 0-3,0 0-7,0 0-7,0 0-6,0 0-3,0 0 0,0 0-2,0 0 0,0 0 1,0 0 0,0 0 3,0 0 0,0 0-8,0 0-1,0 0 0,0 0 0,0 0 1,0 0 1,0 0-1,0 0 4,0 0 7,0 0 12,0 0 18,0 0 7,0 0 3,0 0 0,0 0 0,0 0 1,0 0 1,0 0-2,0 0 0,0 0-5,0 0-8,0 0-13,0 0-10,0 0-3,0 0 2,0 0-1,0 0 0,0 0 1,0 0 0,0 0 2,0 0 9,0 0 14,0 0 9,0 0 1,0 0-8,0 0-8,0 0-16,0 0-23,0 0-11,0 0-4,0 0-2,0 0-1,0 0 1,0 0 3,0 0 6,0 0 7,0 0 19,0 0 24,0 0 10,0 0 2,0 0-4,0 0 2,0 0 1,0 0-1,0 0 0,0 0 2,0 0-4,0 0 1,0 0 1,0 0 2,0 0 6,0 0-2,0 0 3,0 0-1,0 0 0,0 0-3,0 0 2,0 0-1,0 0 2,0 0 1,0 0-3,0 0-1,0 0-5,0 0-15,0 0-36,0 0-42,0 0-34,0-1-50,0-1-62,3 2-98,-2 0 0,-1-2 0,2 2 0</inkml:trace>
  <inkml:trace contextRef="#ctx0" brushRef="#br0" timeOffset="79583.4782">14935 11503 760,'0'0'56,"0"0"24,0 0 23,0 0 24,-2 0 33,2 0 28,0 0 14,0 0 5,0 0 4,0 0-43,0 0-14,0 0-22,0 0-22,0 0-20,7 3-32,2 1-22,4 5-14,5-2-5,5 4-4,-2-1 2,-6-2 1,0 2-1,-3-3-1,-3 1-5,-5-2 0,-1-3-6,0 2 0,-3-2-10,0-2-9,0-1-20,0 0-21,0 0-30,4 0-26,-4 0-36,0 0-20,0 0-35,0 0-35,0 0-10,0 0-12,0 0-17,0 0 0,0 0 0,3 3 0</inkml:trace>
  <inkml:trace contextRef="#ctx0" brushRef="#br0" timeOffset="80149.0414">15079 11451 538,'0'0'79,"0"-3"10,0 3 4,0 0 7,0 0 10,0 3 15,0 4 19,-6 0 16,-4 6 20,1 6-51,-3 4-18,-6 0-7,-2 1-6,4 1-6,-1-5-9,3-2-13,6-4-17,5-1-12,0-6-42,3-4-65,-3-6-63,3-2-79,0-10-191,0 8 0,0-4 0</inkml:trace>
  <inkml:trace contextRef="#ctx0" brushRef="#br0" timeOffset="80433.599">14937 11490 885,'-2'0'58,"2"0"13,0 2 20,0 6 17,2 1 5,7 4 3,2 2 2,6-1 1,4 0 2,2-3-45,-2-3-12,0 1-14,1-4-20,-8 2-18,3-3-35,-8-1-56,0-2-78,-2-2-197,-2 2 0,-2 1 0,-2 4 0</inkml:trace>
  <inkml:trace contextRef="#ctx0" brushRef="#br0" timeOffset="209823.7257">21412 7604 620,'-2'-2'86,"-1"-1"34,-1 1 34,-1 1 37,-2 0 12,-4 1 13,5 0 6,-4 1 14,-2 5 23,-2 7-50,-8 10-24,-7 9-30,-6 13-35,-5 4-37,-7 4-12,0 4-11,-8 0-15,-6-2-69,-5 1-123,-12-5-465,-8 4 0,-12 1 0,-6-6 0</inkml:trace>
  <inkml:trace contextRef="#ctx0" brushRef="#br0" timeOffset="215145.8958">29576 3103 2222,'-11'5'2,"0"0"10,-7 2 9,-1 4 12,5 2 26,-2 2 26,-2 4 14,-9 6 20,-10 11 11,-17 9 14,-15 15 9,-23 12 6,-21 10-1,-19 12-4,-16 3-17,-4 6-16,-1-4-5,2-6-6,15-4-1,15-12 0,17-10-4,23-13-11,29-14-8,17-12-7,24-4-6,16-6-6,14-4-10,14 1-8,16 2-10,13-1-10,17-1-7,11-4-2,10-2 3,11-6-1,17 0 1,10-2-2,6 2 1,5-3-1,-2 1-2,-4-1-1,-8-1-3,-7-2 1,-16 2-5,-16-2 0,-24 2-7,-24-1-7,-19 2-15,-14 0-19,-11 0-4,-2 0-30,-4 3-49,2 5-60,0 5-97,-1 2-125,-4 2-407,-19-3 0,-18 14 0,-21 0 0</inkml:trace>
  <inkml:trace contextRef="#ctx0" brushRef="#br0" timeOffset="215535.8511">27454 5154 2661,'0'1'30,"0"-1"23,7 2 17,10-1 25,8-1 21,23 0 23,25-1 23,29-3 32,32-1 19,30-7-2,30-1-1,30-1-14,14 0-16,12 2-22,5 7-20,-15 2-25,-24 2-32,-23 6-83,-33 4-92,-32 3-122,-24 0-168,-29 0-480,-27 7 0,-28-2 0,-22-2 0</inkml:trace>
  <inkml:trace contextRef="#ctx0" brushRef="#br0" timeOffset="216335.2144">27834 6191 2466,'-6'0'32,"0"0"16,-1 2 6,-4 0 6,7-1 12,-2 1 12,2-1 15,1-1 17,3 1 23,0-1 3,0 0 5,0-1 1,0 1 2,0 0-3,0 0-11,0 0-16,0 0-4,3 3-6,7 0-6,12 6 0,16-1-7,25 4-11,29 3 5,27-1 6,31 1 0,26 7 7,22-2-9,12 1-12,12 3-17,-4 2-17,-15-4-12,-18 3-5,-23-2-13,-28 2-15,-34-8 2,-27 1-7,-32-3 8,-21-6 0,-29-1 6,-23 0-1,-21-1 15,-25 2 2,-23 2 6,-29 1 7,-18 1 2,-19 3 6,-12 4-10,-11-1 0,-8 2-4,0 6-3,-2-1-14,0 1-7,5 2-5,8 2-2,9 1-7,17-3-8,17 1-25,22-2-54,24-4-92,29-5-107,25-3-200,41-12-496,6 3 0,26-7 0,17-3 0</inkml:trace>
  <inkml:trace contextRef="#ctx0" brushRef="#br0" timeOffset="216908.6736">29875 7206 1862,'0'15'43,"0"2"24,-4 8 16,-14 4 8,-14-1 26,-12-3 21,-21 1 21,-16 2 21,-20 1 12,-19-1 5,-17 2-5,-19 1 3,-19 1 13,-11 1 12,-12-1-14,-11 0-7,-3-3-8,10 3-15,5-3-8,16-4-20,16-4-21,25-4-26,17-6-28,19-5-18,22-2-11,18-2-18,16 0-8,15-4-7,9 2-3,10 0-1,5-1-3,9 1-8,-3-1-18,6 0-16,-3-1-10,0-1-4,0 0-19,0-1-13,0 0-17,0-3-25,-3 4-11,-2-5-2,-1 7 8,-1-2-6,-2 0-29,1 0-52,7 1-99,1-7-426,-2 6 0,2-1 0</inkml:trace>
</inkml:ink>
</file>

<file path=ppt/media/image1.tmp>
</file>

<file path=ppt/media/image2.tmp>
</file>

<file path=ppt/media/image3.tmp>
</file>

<file path=ppt/media/image4.tmp>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4EA49D8-8FB7-452C-8662-DB2427B57159}" type="datetimeFigureOut">
              <a:rPr lang="en-US" smtClean="0"/>
              <a:t>8/29/2024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234DE1-4DCE-4745-92FD-4ECB4039F6B1}" type="slidenum">
              <a:rPr lang="en-US" smtClean="0"/>
              <a:t>‹#›</a:t>
            </a:fld>
            <a:endParaRPr lang="en-US"/>
          </a:p>
        </p:txBody>
      </p:sp>
    </p:spTree>
    <p:extLst>
      <p:ext uri="{BB962C8B-B14F-4D97-AF65-F5344CB8AC3E}">
        <p14:creationId xmlns:p14="http://schemas.microsoft.com/office/powerpoint/2010/main" val="3860345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EA49D8-8FB7-452C-8662-DB2427B57159}" type="datetimeFigureOut">
              <a:rPr lang="en-US" smtClean="0"/>
              <a:t>8/29/2024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234DE1-4DCE-4745-92FD-4ECB4039F6B1}" type="slidenum">
              <a:rPr lang="en-US" smtClean="0"/>
              <a:t>‹#›</a:t>
            </a:fld>
            <a:endParaRPr lang="en-US"/>
          </a:p>
        </p:txBody>
      </p:sp>
    </p:spTree>
    <p:extLst>
      <p:ext uri="{BB962C8B-B14F-4D97-AF65-F5344CB8AC3E}">
        <p14:creationId xmlns:p14="http://schemas.microsoft.com/office/powerpoint/2010/main" val="21484743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EA49D8-8FB7-452C-8662-DB2427B57159}" type="datetimeFigureOut">
              <a:rPr lang="en-US" smtClean="0"/>
              <a:t>8/29/2024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234DE1-4DCE-4745-92FD-4ECB4039F6B1}" type="slidenum">
              <a:rPr lang="en-US" smtClean="0"/>
              <a:t>‹#›</a:t>
            </a:fld>
            <a:endParaRPr lang="en-US"/>
          </a:p>
        </p:txBody>
      </p:sp>
    </p:spTree>
    <p:extLst>
      <p:ext uri="{BB962C8B-B14F-4D97-AF65-F5344CB8AC3E}">
        <p14:creationId xmlns:p14="http://schemas.microsoft.com/office/powerpoint/2010/main" val="23264068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EA49D8-8FB7-452C-8662-DB2427B57159}" type="datetimeFigureOut">
              <a:rPr lang="en-US" smtClean="0"/>
              <a:t>8/29/2024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234DE1-4DCE-4745-92FD-4ECB4039F6B1}" type="slidenum">
              <a:rPr lang="en-US" smtClean="0"/>
              <a:t>‹#›</a:t>
            </a:fld>
            <a:endParaRPr lang="en-US"/>
          </a:p>
        </p:txBody>
      </p:sp>
    </p:spTree>
    <p:extLst>
      <p:ext uri="{BB962C8B-B14F-4D97-AF65-F5344CB8AC3E}">
        <p14:creationId xmlns:p14="http://schemas.microsoft.com/office/powerpoint/2010/main" val="4894440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4EA49D8-8FB7-452C-8662-DB2427B57159}" type="datetimeFigureOut">
              <a:rPr lang="en-US" smtClean="0"/>
              <a:t>8/29/2024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234DE1-4DCE-4745-92FD-4ECB4039F6B1}" type="slidenum">
              <a:rPr lang="en-US" smtClean="0"/>
              <a:t>‹#›</a:t>
            </a:fld>
            <a:endParaRPr lang="en-US"/>
          </a:p>
        </p:txBody>
      </p:sp>
    </p:spTree>
    <p:extLst>
      <p:ext uri="{BB962C8B-B14F-4D97-AF65-F5344CB8AC3E}">
        <p14:creationId xmlns:p14="http://schemas.microsoft.com/office/powerpoint/2010/main" val="1369967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4EA49D8-8FB7-452C-8662-DB2427B57159}" type="datetimeFigureOut">
              <a:rPr lang="en-US" smtClean="0"/>
              <a:t>8/29/2024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234DE1-4DCE-4745-92FD-4ECB4039F6B1}" type="slidenum">
              <a:rPr lang="en-US" smtClean="0"/>
              <a:t>‹#›</a:t>
            </a:fld>
            <a:endParaRPr lang="en-US"/>
          </a:p>
        </p:txBody>
      </p:sp>
    </p:spTree>
    <p:extLst>
      <p:ext uri="{BB962C8B-B14F-4D97-AF65-F5344CB8AC3E}">
        <p14:creationId xmlns:p14="http://schemas.microsoft.com/office/powerpoint/2010/main" val="24766137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4EA49D8-8FB7-452C-8662-DB2427B57159}" type="datetimeFigureOut">
              <a:rPr lang="en-US" smtClean="0"/>
              <a:t>8/29/2024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A234DE1-4DCE-4745-92FD-4ECB4039F6B1}" type="slidenum">
              <a:rPr lang="en-US" smtClean="0"/>
              <a:t>‹#›</a:t>
            </a:fld>
            <a:endParaRPr lang="en-US"/>
          </a:p>
        </p:txBody>
      </p:sp>
    </p:spTree>
    <p:extLst>
      <p:ext uri="{BB962C8B-B14F-4D97-AF65-F5344CB8AC3E}">
        <p14:creationId xmlns:p14="http://schemas.microsoft.com/office/powerpoint/2010/main" val="3449538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4EA49D8-8FB7-452C-8662-DB2427B57159}" type="datetimeFigureOut">
              <a:rPr lang="en-US" smtClean="0"/>
              <a:t>8/29/2024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A234DE1-4DCE-4745-92FD-4ECB4039F6B1}" type="slidenum">
              <a:rPr lang="en-US" smtClean="0"/>
              <a:t>‹#›</a:t>
            </a:fld>
            <a:endParaRPr lang="en-US"/>
          </a:p>
        </p:txBody>
      </p:sp>
    </p:spTree>
    <p:extLst>
      <p:ext uri="{BB962C8B-B14F-4D97-AF65-F5344CB8AC3E}">
        <p14:creationId xmlns:p14="http://schemas.microsoft.com/office/powerpoint/2010/main" val="38059021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EA49D8-8FB7-452C-8662-DB2427B57159}" type="datetimeFigureOut">
              <a:rPr lang="en-US" smtClean="0"/>
              <a:t>8/29/2024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A234DE1-4DCE-4745-92FD-4ECB4039F6B1}" type="slidenum">
              <a:rPr lang="en-US" smtClean="0"/>
              <a:t>‹#›</a:t>
            </a:fld>
            <a:endParaRPr lang="en-US"/>
          </a:p>
        </p:txBody>
      </p:sp>
    </p:spTree>
    <p:extLst>
      <p:ext uri="{BB962C8B-B14F-4D97-AF65-F5344CB8AC3E}">
        <p14:creationId xmlns:p14="http://schemas.microsoft.com/office/powerpoint/2010/main" val="1268225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4EA49D8-8FB7-452C-8662-DB2427B57159}" type="datetimeFigureOut">
              <a:rPr lang="en-US" smtClean="0"/>
              <a:t>8/29/2024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234DE1-4DCE-4745-92FD-4ECB4039F6B1}" type="slidenum">
              <a:rPr lang="en-US" smtClean="0"/>
              <a:t>‹#›</a:t>
            </a:fld>
            <a:endParaRPr lang="en-US"/>
          </a:p>
        </p:txBody>
      </p:sp>
    </p:spTree>
    <p:extLst>
      <p:ext uri="{BB962C8B-B14F-4D97-AF65-F5344CB8AC3E}">
        <p14:creationId xmlns:p14="http://schemas.microsoft.com/office/powerpoint/2010/main" val="1980699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4EA49D8-8FB7-452C-8662-DB2427B57159}" type="datetimeFigureOut">
              <a:rPr lang="en-US" smtClean="0"/>
              <a:t>8/29/2024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234DE1-4DCE-4745-92FD-4ECB4039F6B1}" type="slidenum">
              <a:rPr lang="en-US" smtClean="0"/>
              <a:t>‹#›</a:t>
            </a:fld>
            <a:endParaRPr lang="en-US"/>
          </a:p>
        </p:txBody>
      </p:sp>
    </p:spTree>
    <p:extLst>
      <p:ext uri="{BB962C8B-B14F-4D97-AF65-F5344CB8AC3E}">
        <p14:creationId xmlns:p14="http://schemas.microsoft.com/office/powerpoint/2010/main" val="3080208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EA49D8-8FB7-452C-8662-DB2427B57159}" type="datetimeFigureOut">
              <a:rPr lang="en-US" smtClean="0"/>
              <a:t>8/29/2024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234DE1-4DCE-4745-92FD-4ECB4039F6B1}" type="slidenum">
              <a:rPr lang="en-US" smtClean="0"/>
              <a:t>‹#›</a:t>
            </a:fld>
            <a:endParaRPr lang="en-US"/>
          </a:p>
        </p:txBody>
      </p:sp>
    </p:spTree>
    <p:extLst>
      <p:ext uri="{BB962C8B-B14F-4D97-AF65-F5344CB8AC3E}">
        <p14:creationId xmlns:p14="http://schemas.microsoft.com/office/powerpoint/2010/main" val="7581000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2.tmp"/><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3.tmp"/><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3.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4.tmp"/><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14.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1.tmp"/><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5.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13.emf"/></Relationships>
</file>

<file path=ppt/slides/_rels/slide1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10.xml"/><Relationship Id="rId1" Type="http://schemas.openxmlformats.org/officeDocument/2006/relationships/slideLayout" Target="../slideLayouts/slideLayout4.xml"/><Relationship Id="rId6" Type="http://schemas.openxmlformats.org/officeDocument/2006/relationships/image" Target="../media/image18.emf"/><Relationship Id="rId4" Type="http://schemas.openxmlformats.org/officeDocument/2006/relationships/customXml" Target="../ink/ink11.xml"/></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12.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3.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ustomXml" Target="../ink/ink14.xml"/><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19.emf"/></Relationships>
</file>

<file path=ppt/slides/_rels/slide2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5.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16.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LINEAR PROGRAMMING</a:t>
            </a:r>
            <a:br>
              <a:rPr lang="en-US" dirty="0" smtClean="0"/>
            </a:br>
            <a:r>
              <a:rPr lang="en-US" dirty="0" smtClean="0"/>
              <a:t>GRAPHICAL SOLUTION</a:t>
            </a:r>
            <a:endParaRPr lang="en-US" dirty="0"/>
          </a:p>
        </p:txBody>
      </p:sp>
      <p:sp>
        <p:nvSpPr>
          <p:cNvPr id="3" name="Subtitle 2"/>
          <p:cNvSpPr>
            <a:spLocks noGrp="1"/>
          </p:cNvSpPr>
          <p:nvPr>
            <p:ph type="subTitle" idx="1"/>
          </p:nvPr>
        </p:nvSpPr>
        <p:spPr>
          <a:xfrm>
            <a:off x="1524000" y="3857532"/>
            <a:ext cx="9144000" cy="1655762"/>
          </a:xfrm>
        </p:spPr>
        <p:txBody>
          <a:bodyPr/>
          <a:lstStyle/>
          <a:p>
            <a:r>
              <a:rPr lang="en-US" dirty="0" smtClean="0"/>
              <a:t>KAZIBA   STEPHEN</a:t>
            </a:r>
          </a:p>
          <a:p>
            <a:r>
              <a:rPr lang="en-US" dirty="0" smtClean="0"/>
              <a:t>29</a:t>
            </a:r>
            <a:r>
              <a:rPr lang="en-US" baseline="30000" dirty="0" smtClean="0"/>
              <a:t>TH</a:t>
            </a:r>
            <a:r>
              <a:rPr lang="en-US" dirty="0" smtClean="0"/>
              <a:t> AUGUST 2024 </a:t>
            </a:r>
            <a:endParaRPr lang="en-US" dirty="0"/>
          </a:p>
        </p:txBody>
      </p:sp>
    </p:spTree>
    <p:extLst>
      <p:ext uri="{BB962C8B-B14F-4D97-AF65-F5344CB8AC3E}">
        <p14:creationId xmlns:p14="http://schemas.microsoft.com/office/powerpoint/2010/main" val="6189581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FINDING OPTIMAL POINTS</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99924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576" y="0"/>
            <a:ext cx="7476565" cy="6853520"/>
          </a:xfr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2034000" y="729720"/>
              <a:ext cx="10163520" cy="5377680"/>
            </p14:xfrm>
          </p:contentPart>
        </mc:Choice>
        <mc:Fallback xmlns="">
          <p:pic>
            <p:nvPicPr>
              <p:cNvPr id="5" name="Ink 4"/>
              <p:cNvPicPr/>
              <p:nvPr/>
            </p:nvPicPr>
            <p:blipFill>
              <a:blip r:embed="rId4"/>
              <a:stretch>
                <a:fillRect/>
              </a:stretch>
            </p:blipFill>
            <p:spPr>
              <a:xfrm>
                <a:off x="2018160" y="721800"/>
                <a:ext cx="10192320" cy="5393520"/>
              </a:xfrm>
              <a:prstGeom prst="rect">
                <a:avLst/>
              </a:prstGeom>
            </p:spPr>
          </p:pic>
        </mc:Fallback>
      </mc:AlternateContent>
    </p:spTree>
    <p:extLst>
      <p:ext uri="{BB962C8B-B14F-4D97-AF65-F5344CB8AC3E}">
        <p14:creationId xmlns:p14="http://schemas.microsoft.com/office/powerpoint/2010/main" val="27678477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013" y="0"/>
            <a:ext cx="8660190" cy="6858000"/>
          </a:xfr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3916080" y="279360"/>
              <a:ext cx="7991640" cy="5274000"/>
            </p14:xfrm>
          </p:contentPart>
        </mc:Choice>
        <mc:Fallback xmlns="">
          <p:pic>
            <p:nvPicPr>
              <p:cNvPr id="5" name="Ink 4"/>
              <p:cNvPicPr/>
              <p:nvPr/>
            </p:nvPicPr>
            <p:blipFill>
              <a:blip r:embed="rId4"/>
              <a:stretch>
                <a:fillRect/>
              </a:stretch>
            </p:blipFill>
            <p:spPr>
              <a:xfrm>
                <a:off x="3910320" y="269640"/>
                <a:ext cx="8003520" cy="5289840"/>
              </a:xfrm>
              <a:prstGeom prst="rect">
                <a:avLst/>
              </a:prstGeom>
            </p:spPr>
          </p:pic>
        </mc:Fallback>
      </mc:AlternateContent>
    </p:spTree>
    <p:extLst>
      <p:ext uri="{BB962C8B-B14F-4D97-AF65-F5344CB8AC3E}">
        <p14:creationId xmlns:p14="http://schemas.microsoft.com/office/powerpoint/2010/main" val="24908775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6310273" cy="6858000"/>
          </a:xfrm>
        </p:spPr>
      </p:pic>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122400" y="10800"/>
              <a:ext cx="12005640" cy="6628320"/>
            </p14:xfrm>
          </p:contentPart>
        </mc:Choice>
        <mc:Fallback>
          <p:pic>
            <p:nvPicPr>
              <p:cNvPr id="3" name="Ink 2"/>
              <p:cNvPicPr/>
              <p:nvPr/>
            </p:nvPicPr>
            <p:blipFill>
              <a:blip r:embed="rId4"/>
              <a:stretch>
                <a:fillRect/>
              </a:stretch>
            </p:blipFill>
            <p:spPr>
              <a:xfrm>
                <a:off x="114840" y="5760"/>
                <a:ext cx="12024000" cy="6643080"/>
              </a:xfrm>
              <a:prstGeom prst="rect">
                <a:avLst/>
              </a:prstGeom>
            </p:spPr>
          </p:pic>
        </mc:Fallback>
      </mc:AlternateContent>
    </p:spTree>
    <p:extLst>
      <p:ext uri="{BB962C8B-B14F-4D97-AF65-F5344CB8AC3E}">
        <p14:creationId xmlns:p14="http://schemas.microsoft.com/office/powerpoint/2010/main" val="1666391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6917120" cy="6858000"/>
          </a:xfrm>
        </p:spPr>
      </p:pic>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12001320" y="6152400"/>
              <a:ext cx="360" cy="360"/>
            </p14:xfrm>
          </p:contentPart>
        </mc:Choice>
        <mc:Fallback xmlns="">
          <p:pic>
            <p:nvPicPr>
              <p:cNvPr id="2" name="Ink 1"/>
              <p:cNvPicPr/>
              <p:nvPr/>
            </p:nvPicPr>
            <p:blipFill>
              <a:blip r:embed="rId4"/>
              <a:stretch>
                <a:fillRect/>
              </a:stretch>
            </p:blipFill>
            <p:spPr>
              <a:xfrm>
                <a:off x="11991960" y="6143040"/>
                <a:ext cx="19080" cy="19080"/>
              </a:xfrm>
              <a:prstGeom prst="rect">
                <a:avLst/>
              </a:prstGeom>
            </p:spPr>
          </p:pic>
        </mc:Fallback>
      </mc:AlternateContent>
    </p:spTree>
    <p:extLst>
      <p:ext uri="{BB962C8B-B14F-4D97-AF65-F5344CB8AC3E}">
        <p14:creationId xmlns:p14="http://schemas.microsoft.com/office/powerpoint/2010/main" val="31698078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p:cNvPicPr>
            <a:picLocks noChangeAspect="1"/>
          </p:cNvPicPr>
          <p:nvPr/>
        </p:nvPicPr>
        <p:blipFill rotWithShape="1">
          <a:blip r:embed="rId2" cstate="print">
            <a:extLst>
              <a:ext uri="{28A0092B-C50C-407E-A947-70E740481C1C}">
                <a14:useLocalDpi xmlns:a14="http://schemas.microsoft.com/office/drawing/2010/main" val="0"/>
              </a:ext>
            </a:extLst>
          </a:blip>
          <a:srcRect l="5899" t="40119" r="20787" b="3605"/>
          <a:stretch/>
        </p:blipFill>
        <p:spPr>
          <a:xfrm>
            <a:off x="3684494" y="0"/>
            <a:ext cx="6373906" cy="6862331"/>
          </a:xfrm>
          <a:prstGeom prst="rect">
            <a:avLst/>
          </a:prstGeom>
        </p:spPr>
      </p:pic>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3619080" y="292320"/>
              <a:ext cx="7314120" cy="5019480"/>
            </p14:xfrm>
          </p:contentPart>
        </mc:Choice>
        <mc:Fallback xmlns="">
          <p:pic>
            <p:nvPicPr>
              <p:cNvPr id="2" name="Ink 1"/>
              <p:cNvPicPr/>
              <p:nvPr/>
            </p:nvPicPr>
            <p:blipFill>
              <a:blip r:embed="rId4"/>
              <a:stretch>
                <a:fillRect/>
              </a:stretch>
            </p:blipFill>
            <p:spPr>
              <a:xfrm>
                <a:off x="3611160" y="277920"/>
                <a:ext cx="7327440" cy="5048280"/>
              </a:xfrm>
              <a:prstGeom prst="rect">
                <a:avLst/>
              </a:prstGeom>
            </p:spPr>
          </p:pic>
        </mc:Fallback>
      </mc:AlternateContent>
    </p:spTree>
    <p:extLst>
      <p:ext uri="{BB962C8B-B14F-4D97-AF65-F5344CB8AC3E}">
        <p14:creationId xmlns:p14="http://schemas.microsoft.com/office/powerpoint/2010/main" val="235235181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a:t>
            </a:r>
            <a:endParaRPr lang="en-US" dirty="0"/>
          </a:p>
        </p:txBody>
      </p:sp>
      <p:sp>
        <p:nvSpPr>
          <p:cNvPr id="3" name="Content Placeholder 2"/>
          <p:cNvSpPr>
            <a:spLocks noGrp="1"/>
          </p:cNvSpPr>
          <p:nvPr>
            <p:ph sz="half" idx="1"/>
          </p:nvPr>
        </p:nvSpPr>
        <p:spPr>
          <a:xfrm>
            <a:off x="663388" y="1287742"/>
            <a:ext cx="5334000" cy="5193739"/>
          </a:xfrm>
        </p:spPr>
        <p:txBody>
          <a:bodyPr>
            <a:normAutofit fontScale="77500" lnSpcReduction="20000"/>
          </a:bodyPr>
          <a:lstStyle/>
          <a:p>
            <a:pPr marL="0" indent="0">
              <a:buNone/>
            </a:pPr>
            <a:r>
              <a:rPr lang="en-US" dirty="0" smtClean="0"/>
              <a:t>A wholesaler wishes to transport at least 240 bags of sugar from the factory to his shop. He has a lorry that can carry 90 bags per trip and a pick up that can carry 20 bags per trip. The cost of each trip is Shs50,000 for the lorry and Shs 15,000 for a pick up. He has Shs180,000 available to transport the sugar. The pick up makes more trips than the lorry. </a:t>
            </a:r>
          </a:p>
          <a:p>
            <a:pPr marL="0" indent="0">
              <a:buNone/>
            </a:pPr>
            <a:r>
              <a:rPr lang="en-US" b="1" dirty="0" smtClean="0"/>
              <a:t>Task:</a:t>
            </a:r>
          </a:p>
          <a:p>
            <a:pPr marL="514350" lvl="0" indent="-514350">
              <a:buFont typeface="+mj-lt"/>
              <a:buAutoNum type="alphaLcParenR"/>
            </a:pPr>
            <a:r>
              <a:rPr lang="en-US" dirty="0" smtClean="0"/>
              <a:t>Write mathematical statements that show the relation between the lorry and the pick up.</a:t>
            </a:r>
          </a:p>
          <a:p>
            <a:pPr marL="514350" lvl="0" indent="-514350">
              <a:buFont typeface="+mj-lt"/>
              <a:buAutoNum type="alphaLcParenR"/>
            </a:pPr>
            <a:r>
              <a:rPr lang="en-US" dirty="0" smtClean="0"/>
              <a:t>Show the feasible region of the relation on the Cartesian plane.</a:t>
            </a:r>
          </a:p>
          <a:p>
            <a:pPr marL="0" indent="0">
              <a:buNone/>
            </a:pPr>
            <a:r>
              <a:rPr lang="en-US" dirty="0" smtClean="0"/>
              <a:t>c )     Use the graph to find the possible number of trips to be made by the lorry and the pick up .Hence find the minimum cost of transporting the bags of sugar</a:t>
            </a:r>
          </a:p>
          <a:p>
            <a:pPr marL="0" indent="0">
              <a:buNone/>
            </a:pPr>
            <a:endParaRPr lang="en-US" dirty="0" smtClean="0"/>
          </a:p>
          <a:p>
            <a:pPr marL="0" indent="0">
              <a:buNone/>
            </a:pPr>
            <a:endParaRPr lang="en-US" dirty="0"/>
          </a:p>
        </p:txBody>
      </p:sp>
      <p:sp>
        <p:nvSpPr>
          <p:cNvPr id="4" name="Content Placeholder 3"/>
          <p:cNvSpPr>
            <a:spLocks noGrp="1"/>
          </p:cNvSpPr>
          <p:nvPr>
            <p:ph sz="half" idx="2"/>
          </p:nvPr>
        </p:nvSpPr>
        <p:spPr/>
        <p:txBody>
          <a:bodyPr>
            <a:normAutofit fontScale="77500" lnSpcReduction="20000"/>
          </a:bodyPr>
          <a:lstStyle/>
          <a:p>
            <a:endParaRPr lang="en-US" dirty="0" smtClean="0"/>
          </a:p>
          <a:p>
            <a:endParaRPr lang="en-US" dirty="0"/>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921960" y="429840"/>
              <a:ext cx="11207880" cy="6323760"/>
            </p14:xfrm>
          </p:contentPart>
        </mc:Choice>
        <mc:Fallback xmlns="">
          <p:pic>
            <p:nvPicPr>
              <p:cNvPr id="5" name="Ink 4"/>
              <p:cNvPicPr/>
              <p:nvPr/>
            </p:nvPicPr>
            <p:blipFill>
              <a:blip r:embed="rId3"/>
              <a:stretch>
                <a:fillRect/>
              </a:stretch>
            </p:blipFill>
            <p:spPr>
              <a:xfrm>
                <a:off x="918720" y="424440"/>
                <a:ext cx="11221200" cy="63392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6" name="Ink 5"/>
              <p14:cNvContentPartPr/>
              <p14:nvPr/>
            </p14:nvContentPartPr>
            <p14:xfrm>
              <a:off x="9066240" y="5968440"/>
              <a:ext cx="2970360" cy="454680"/>
            </p14:xfrm>
          </p:contentPart>
        </mc:Choice>
        <mc:Fallback xmlns="">
          <p:pic>
            <p:nvPicPr>
              <p:cNvPr id="6" name="Ink 5"/>
              <p:cNvPicPr/>
              <p:nvPr/>
            </p:nvPicPr>
            <p:blipFill>
              <a:blip r:embed="rId6"/>
              <a:stretch>
                <a:fillRect/>
              </a:stretch>
            </p:blipFill>
            <p:spPr>
              <a:xfrm>
                <a:off x="9060120" y="5958360"/>
                <a:ext cx="2980440" cy="473400"/>
              </a:xfrm>
              <a:prstGeom prst="rect">
                <a:avLst/>
              </a:prstGeom>
            </p:spPr>
          </p:pic>
        </mc:Fallback>
      </mc:AlternateContent>
    </p:spTree>
    <p:extLst>
      <p:ext uri="{BB962C8B-B14F-4D97-AF65-F5344CB8AC3E}">
        <p14:creationId xmlns:p14="http://schemas.microsoft.com/office/powerpoint/2010/main" val="408111237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343800" y="578520"/>
              <a:ext cx="11414880" cy="6085800"/>
            </p14:xfrm>
          </p:contentPart>
        </mc:Choice>
        <mc:Fallback xmlns="">
          <p:pic>
            <p:nvPicPr>
              <p:cNvPr id="5" name="Ink 4"/>
              <p:cNvPicPr/>
              <p:nvPr/>
            </p:nvPicPr>
            <p:blipFill>
              <a:blip r:embed="rId3"/>
              <a:stretch>
                <a:fillRect/>
              </a:stretch>
            </p:blipFill>
            <p:spPr>
              <a:xfrm>
                <a:off x="332640" y="573120"/>
                <a:ext cx="11434320" cy="6098760"/>
              </a:xfrm>
              <a:prstGeom prst="rect">
                <a:avLst/>
              </a:prstGeom>
            </p:spPr>
          </p:pic>
        </mc:Fallback>
      </mc:AlternateContent>
    </p:spTree>
    <p:extLst>
      <p:ext uri="{BB962C8B-B14F-4D97-AF65-F5344CB8AC3E}">
        <p14:creationId xmlns:p14="http://schemas.microsoft.com/office/powerpoint/2010/main" val="249638218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693800" y="731520"/>
              <a:ext cx="10040400" cy="5298120"/>
            </p14:xfrm>
          </p:contentPart>
        </mc:Choice>
        <mc:Fallback xmlns="">
          <p:pic>
            <p:nvPicPr>
              <p:cNvPr id="5" name="Ink 4"/>
              <p:cNvPicPr/>
              <p:nvPr/>
            </p:nvPicPr>
            <p:blipFill>
              <a:blip r:embed="rId3"/>
              <a:stretch>
                <a:fillRect/>
              </a:stretch>
            </p:blipFill>
            <p:spPr>
              <a:xfrm>
                <a:off x="1684080" y="727560"/>
                <a:ext cx="10061640" cy="5312520"/>
              </a:xfrm>
              <a:prstGeom prst="rect">
                <a:avLst/>
              </a:prstGeom>
            </p:spPr>
          </p:pic>
        </mc:Fallback>
      </mc:AlternateContent>
    </p:spTree>
    <p:extLst>
      <p:ext uri="{BB962C8B-B14F-4D97-AF65-F5344CB8AC3E}">
        <p14:creationId xmlns:p14="http://schemas.microsoft.com/office/powerpoint/2010/main" val="39678403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92070" y="143550"/>
            <a:ext cx="4787153" cy="6714450"/>
          </a:xfrm>
          <a:prstGeom prst="rect">
            <a:avLst/>
          </a:prstGeom>
        </p:spPr>
      </p:pic>
    </p:spTree>
    <p:extLst>
      <p:ext uri="{BB962C8B-B14F-4D97-AF65-F5344CB8AC3E}">
        <p14:creationId xmlns:p14="http://schemas.microsoft.com/office/powerpoint/2010/main" val="378843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a:t>
            </a:r>
            <a:endParaRPr lang="en-US" dirty="0"/>
          </a:p>
        </p:txBody>
      </p:sp>
      <p:sp>
        <p:nvSpPr>
          <p:cNvPr id="3" name="Content Placeholder 2"/>
          <p:cNvSpPr>
            <a:spLocks noGrp="1"/>
          </p:cNvSpPr>
          <p:nvPr>
            <p:ph idx="1"/>
          </p:nvPr>
        </p:nvSpPr>
        <p:spPr/>
        <p:txBody>
          <a:bodyPr/>
          <a:lstStyle/>
          <a:p>
            <a:r>
              <a:rPr lang="en-US" dirty="0" smtClean="0"/>
              <a:t>Obtain the Constraints</a:t>
            </a:r>
          </a:p>
          <a:p>
            <a:r>
              <a:rPr lang="en-US" dirty="0" smtClean="0"/>
              <a:t>Construct a Table – Intercept approach is quick</a:t>
            </a:r>
          </a:p>
          <a:p>
            <a:r>
              <a:rPr lang="en-US" dirty="0" smtClean="0"/>
              <a:t>Extract the Coordinates</a:t>
            </a:r>
          </a:p>
          <a:p>
            <a:r>
              <a:rPr lang="en-US" dirty="0" smtClean="0"/>
              <a:t>Plot the Points on the graph</a:t>
            </a:r>
          </a:p>
          <a:p>
            <a:r>
              <a:rPr lang="en-US" dirty="0" smtClean="0"/>
              <a:t>Shade the Unwanted region  or otherwise</a:t>
            </a:r>
          </a:p>
          <a:p>
            <a:endParaRPr lang="en-US" dirty="0" smtClean="0"/>
          </a:p>
          <a:p>
            <a:endParaRPr lang="en-US" dirty="0" smtClean="0"/>
          </a:p>
          <a:p>
            <a:endParaRPr lang="en-US" dirty="0"/>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734400" y="2293560"/>
              <a:ext cx="10740960" cy="3641760"/>
            </p14:xfrm>
          </p:contentPart>
        </mc:Choice>
        <mc:Fallback xmlns="">
          <p:pic>
            <p:nvPicPr>
              <p:cNvPr id="4" name="Ink 3"/>
              <p:cNvPicPr/>
              <p:nvPr/>
            </p:nvPicPr>
            <p:blipFill>
              <a:blip r:embed="rId3"/>
              <a:stretch>
                <a:fillRect/>
              </a:stretch>
            </p:blipFill>
            <p:spPr>
              <a:xfrm>
                <a:off x="730440" y="2281680"/>
                <a:ext cx="10753560" cy="3663720"/>
              </a:xfrm>
              <a:prstGeom prst="rect">
                <a:avLst/>
              </a:prstGeom>
            </p:spPr>
          </p:pic>
        </mc:Fallback>
      </mc:AlternateContent>
    </p:spTree>
    <p:extLst>
      <p:ext uri="{BB962C8B-B14F-4D97-AF65-F5344CB8AC3E}">
        <p14:creationId xmlns:p14="http://schemas.microsoft.com/office/powerpoint/2010/main" val="15428287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p:cNvPicPr>
            <a:picLocks noChangeAspect="1"/>
          </p:cNvPicPr>
          <p:nvPr/>
        </p:nvPicPr>
        <p:blipFill rotWithShape="1">
          <a:blip r:embed="rId2" cstate="print">
            <a:extLst>
              <a:ext uri="{28A0092B-C50C-407E-A947-70E740481C1C}">
                <a14:useLocalDpi xmlns:a14="http://schemas.microsoft.com/office/drawing/2010/main" val="0"/>
              </a:ext>
            </a:extLst>
          </a:blip>
          <a:srcRect l="5899" t="40119" r="20787" b="3605"/>
          <a:stretch/>
        </p:blipFill>
        <p:spPr>
          <a:xfrm>
            <a:off x="3684494" y="0"/>
            <a:ext cx="6373906" cy="6862331"/>
          </a:xfrm>
          <a:prstGeom prst="rect">
            <a:avLst/>
          </a:prstGeom>
        </p:spPr>
      </p:pic>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4478760" y="691200"/>
              <a:ext cx="6960600" cy="5595480"/>
            </p14:xfrm>
          </p:contentPart>
        </mc:Choice>
        <mc:Fallback xmlns="">
          <p:pic>
            <p:nvPicPr>
              <p:cNvPr id="2" name="Ink 1"/>
              <p:cNvPicPr/>
              <p:nvPr/>
            </p:nvPicPr>
            <p:blipFill>
              <a:blip r:embed="rId4"/>
              <a:stretch>
                <a:fillRect/>
              </a:stretch>
            </p:blipFill>
            <p:spPr>
              <a:xfrm>
                <a:off x="4469760" y="686880"/>
                <a:ext cx="6978960" cy="5609160"/>
              </a:xfrm>
              <a:prstGeom prst="rect">
                <a:avLst/>
              </a:prstGeom>
            </p:spPr>
          </p:pic>
        </mc:Fallback>
      </mc:AlternateContent>
    </p:spTree>
    <p:extLst>
      <p:ext uri="{BB962C8B-B14F-4D97-AF65-F5344CB8AC3E}">
        <p14:creationId xmlns:p14="http://schemas.microsoft.com/office/powerpoint/2010/main" val="312442709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1586160" y="579240"/>
              <a:ext cx="10142280" cy="5065200"/>
            </p14:xfrm>
          </p:contentPart>
        </mc:Choice>
        <mc:Fallback xmlns="">
          <p:pic>
            <p:nvPicPr>
              <p:cNvPr id="2" name="Ink 1"/>
              <p:cNvPicPr/>
              <p:nvPr/>
            </p:nvPicPr>
            <p:blipFill>
              <a:blip r:embed="rId3"/>
              <a:stretch>
                <a:fillRect/>
              </a:stretch>
            </p:blipFill>
            <p:spPr>
              <a:xfrm>
                <a:off x="1578240" y="569520"/>
                <a:ext cx="10161000" cy="5078160"/>
              </a:xfrm>
              <a:prstGeom prst="rect">
                <a:avLst/>
              </a:prstGeom>
            </p:spPr>
          </p:pic>
        </mc:Fallback>
      </mc:AlternateContent>
    </p:spTree>
    <p:extLst>
      <p:ext uri="{BB962C8B-B14F-4D97-AF65-F5344CB8AC3E}">
        <p14:creationId xmlns:p14="http://schemas.microsoft.com/office/powerpoint/2010/main" val="29865130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a:t>
            </a:r>
            <a:endParaRPr lang="en-US" dirty="0"/>
          </a:p>
        </p:txBody>
      </p:sp>
      <p:sp>
        <p:nvSpPr>
          <p:cNvPr id="3" name="Content Placeholder 2"/>
          <p:cNvSpPr>
            <a:spLocks noGrp="1"/>
          </p:cNvSpPr>
          <p:nvPr>
            <p:ph sz="half" idx="1"/>
          </p:nvPr>
        </p:nvSpPr>
        <p:spPr/>
        <p:txBody>
          <a:bodyPr>
            <a:normAutofit fontScale="70000" lnSpcReduction="20000"/>
          </a:bodyPr>
          <a:lstStyle/>
          <a:p>
            <a:pPr marL="0" indent="0">
              <a:buNone/>
            </a:pPr>
            <a:r>
              <a:rPr lang="en-US" dirty="0" smtClean="0"/>
              <a:t>The manager of the cinema hall wishes to divide the seats available into two classes executive and ordinary. There are not more than 120 seats available. There must be </a:t>
            </a:r>
            <a:r>
              <a:rPr lang="en-US" dirty="0" err="1" smtClean="0"/>
              <a:t>atleast</a:t>
            </a:r>
            <a:r>
              <a:rPr lang="en-US" dirty="0" smtClean="0"/>
              <a:t> twice as many ordinary seats as there are executive seats. Executive seats are priced at </a:t>
            </a:r>
            <a:r>
              <a:rPr lang="en-US" dirty="0" err="1" smtClean="0"/>
              <a:t>Shs</a:t>
            </a:r>
            <a:r>
              <a:rPr lang="en-US" dirty="0" smtClean="0"/>
              <a:t> 15,000 each. Ordinary seats are priced at </a:t>
            </a:r>
            <a:r>
              <a:rPr lang="en-US" dirty="0" err="1" smtClean="0"/>
              <a:t>Shs</a:t>
            </a:r>
            <a:r>
              <a:rPr lang="en-US" dirty="0" smtClean="0"/>
              <a:t> 10,000 each. At least </a:t>
            </a:r>
            <a:r>
              <a:rPr lang="en-US" dirty="0" err="1" smtClean="0"/>
              <a:t>Shs</a:t>
            </a:r>
            <a:r>
              <a:rPr lang="en-US" dirty="0" smtClean="0"/>
              <a:t> 1,000,000 should be collected at each show to meet the expenses</a:t>
            </a:r>
          </a:p>
          <a:p>
            <a:pPr marL="0" indent="0">
              <a:buNone/>
            </a:pPr>
            <a:r>
              <a:rPr lang="en-US" dirty="0" smtClean="0"/>
              <a:t>Task</a:t>
            </a:r>
          </a:p>
          <a:p>
            <a:pPr marL="514350" indent="-514350">
              <a:buAutoNum type="alphaLcParenBoth"/>
            </a:pPr>
            <a:r>
              <a:rPr lang="en-US" dirty="0" smtClean="0"/>
              <a:t>Write down the information above using algebraic statements.</a:t>
            </a:r>
          </a:p>
          <a:p>
            <a:pPr marL="514350" indent="-514350">
              <a:buAutoNum type="alphaLcParenBoth"/>
            </a:pPr>
            <a:r>
              <a:rPr lang="en-US" dirty="0" smtClean="0"/>
              <a:t>Show the feasible region</a:t>
            </a:r>
          </a:p>
          <a:p>
            <a:pPr marL="514350" indent="-514350">
              <a:buAutoNum type="alphaLcParenBoth"/>
            </a:pPr>
            <a:r>
              <a:rPr lang="en-US" dirty="0" smtClean="0"/>
              <a:t> From your graph, find the number of seats of each kind which must be sold to give the maximum profit</a:t>
            </a:r>
          </a:p>
          <a:p>
            <a:endParaRPr lang="en-US" dirty="0"/>
          </a:p>
        </p:txBody>
      </p:sp>
      <p:sp>
        <p:nvSpPr>
          <p:cNvPr id="4" name="Content Placeholder 3"/>
          <p:cNvSpPr>
            <a:spLocks noGrp="1"/>
          </p:cNvSpPr>
          <p:nvPr>
            <p:ph sz="half" idx="2"/>
          </p:nvPr>
        </p:nvSpPr>
        <p:spPr/>
        <p:txBody>
          <a:bodyPr>
            <a:normAutofit fontScale="70000" lnSpcReduction="20000"/>
          </a:bodyPr>
          <a:lstStyle/>
          <a:p>
            <a:endParaRPr lang="en-US" dirty="0"/>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4527360" y="3607560"/>
              <a:ext cx="360" cy="360"/>
            </p14:xfrm>
          </p:contentPart>
        </mc:Choice>
        <mc:Fallback xmlns="">
          <p:pic>
            <p:nvPicPr>
              <p:cNvPr id="5" name="Ink 4"/>
              <p:cNvPicPr/>
              <p:nvPr/>
            </p:nvPicPr>
            <p:blipFill>
              <a:blip r:embed="rId3"/>
              <a:stretch>
                <a:fillRect/>
              </a:stretch>
            </p:blipFill>
            <p:spPr>
              <a:xfrm>
                <a:off x="4518000" y="3598200"/>
                <a:ext cx="19080" cy="19080"/>
              </a:xfrm>
              <a:prstGeom prst="rect">
                <a:avLst/>
              </a:prstGeom>
            </p:spPr>
          </p:pic>
        </mc:Fallback>
      </mc:AlternateContent>
    </p:spTree>
    <p:extLst>
      <p:ext uri="{BB962C8B-B14F-4D97-AF65-F5344CB8AC3E}">
        <p14:creationId xmlns:p14="http://schemas.microsoft.com/office/powerpoint/2010/main" val="40116301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a:t>
            </a:r>
            <a:endParaRPr lang="en-US" dirty="0"/>
          </a:p>
        </p:txBody>
      </p:sp>
      <p:sp>
        <p:nvSpPr>
          <p:cNvPr id="3" name="Content Placeholder 2"/>
          <p:cNvSpPr>
            <a:spLocks noGrp="1"/>
          </p:cNvSpPr>
          <p:nvPr>
            <p:ph idx="1"/>
          </p:nvPr>
        </p:nvSpPr>
        <p:spPr/>
        <p:txBody>
          <a:bodyPr>
            <a:normAutofit fontScale="70000" lnSpcReduction="20000"/>
          </a:bodyPr>
          <a:lstStyle/>
          <a:p>
            <a:pPr lvl="0"/>
            <a:r>
              <a:rPr lang="en-US" dirty="0"/>
              <a:t>Your uncle owns a small bakery and plans to bake two types of loaves of bread: whole wheat bread and white bread. Due to the bakery's oven capacity, your uncle can bake at most 15 loaves of bread in a day. He wants to bake at least 3 loaves of whole wheat bread. Additionally, he wants to bake more whole wheat bread than white bread because it is more popular among his customers. The selling prices are as follows:</a:t>
            </a:r>
          </a:p>
          <a:p>
            <a:r>
              <a:rPr lang="en-US" dirty="0"/>
              <a:t>Whole wheat bread is sold at Shs 6500 per loaf. White bread is sold at Shs 5000 per loaf.</a:t>
            </a:r>
          </a:p>
          <a:p>
            <a:r>
              <a:rPr lang="en-US" dirty="0"/>
              <a:t>To cover his costs and make a </a:t>
            </a:r>
            <a:r>
              <a:rPr lang="en-US" dirty="0" smtClean="0"/>
              <a:t>profit</a:t>
            </a:r>
            <a:r>
              <a:rPr lang="en-US" dirty="0"/>
              <a:t>, your uncle needs to earn more than Shs 30,000 from the sales each day.</a:t>
            </a:r>
          </a:p>
          <a:p>
            <a:pPr marL="0" indent="0">
              <a:buNone/>
            </a:pPr>
            <a:r>
              <a:rPr lang="en-US" b="1" dirty="0"/>
              <a:t>Task</a:t>
            </a:r>
            <a:r>
              <a:rPr lang="en-US" b="1" dirty="0" smtClean="0"/>
              <a:t>:</a:t>
            </a:r>
            <a:endParaRPr lang="en-US" b="1" dirty="0"/>
          </a:p>
          <a:p>
            <a:pPr marL="514350" lvl="0" indent="-514350">
              <a:buFont typeface="+mj-lt"/>
              <a:buAutoNum type="alphaLcParenR"/>
            </a:pPr>
            <a:r>
              <a:rPr lang="en-US" dirty="0"/>
              <a:t>Write mathematical statements that show the relation between the whole wheat bread and white bread.</a:t>
            </a:r>
          </a:p>
          <a:p>
            <a:pPr marL="514350" lvl="0" indent="-514350">
              <a:buFont typeface="+mj-lt"/>
              <a:buAutoNum type="alphaLcParenR"/>
            </a:pPr>
            <a:r>
              <a:rPr lang="en-US" dirty="0"/>
              <a:t>Show the feasible region of the relation on the Cartesian plane.</a:t>
            </a:r>
          </a:p>
          <a:p>
            <a:pPr marL="514350" lvl="0" indent="-514350">
              <a:buFont typeface="+mj-lt"/>
              <a:buAutoNum type="alphaLcParenR"/>
            </a:pPr>
            <a:r>
              <a:rPr lang="en-US" dirty="0"/>
              <a:t>How many loaves of each type should your uncle bake in order to make the maximum </a:t>
            </a:r>
            <a:r>
              <a:rPr lang="en-US" dirty="0" smtClean="0"/>
              <a:t>profit?</a:t>
            </a:r>
            <a:endParaRPr lang="en-US" dirty="0"/>
          </a:p>
          <a:p>
            <a:pPr marL="514350" lvl="0" indent="-514350">
              <a:buFont typeface="+mj-lt"/>
              <a:buAutoNum type="alphaLcParenR"/>
            </a:pPr>
            <a:r>
              <a:rPr lang="en-US" dirty="0"/>
              <a:t>What is the minimum number of loaves he can bake and still make a </a:t>
            </a:r>
            <a:r>
              <a:rPr lang="en-US" dirty="0" smtClean="0"/>
              <a:t>profit?</a:t>
            </a:r>
            <a:endParaRPr lang="en-US" dirty="0"/>
          </a:p>
          <a:p>
            <a:endParaRPr lang="en-US" dirty="0"/>
          </a:p>
        </p:txBody>
      </p:sp>
    </p:spTree>
    <p:extLst>
      <p:ext uri="{BB962C8B-B14F-4D97-AF65-F5344CB8AC3E}">
        <p14:creationId xmlns:p14="http://schemas.microsoft.com/office/powerpoint/2010/main" val="35980579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ACTIVITY</a:t>
            </a:r>
            <a:endParaRPr lang="en-US" dirty="0"/>
          </a:p>
        </p:txBody>
      </p:sp>
      <p:sp>
        <p:nvSpPr>
          <p:cNvPr id="7" name="Content Placeholder 6"/>
          <p:cNvSpPr>
            <a:spLocks noGrp="1"/>
          </p:cNvSpPr>
          <p:nvPr>
            <p:ph sz="half" idx="1"/>
          </p:nvPr>
        </p:nvSpPr>
        <p:spPr>
          <a:xfrm>
            <a:off x="564776" y="1825624"/>
            <a:ext cx="5455024" cy="4723093"/>
          </a:xfrm>
        </p:spPr>
        <p:txBody>
          <a:bodyPr>
            <a:normAutofit fontScale="55000" lnSpcReduction="20000"/>
          </a:bodyPr>
          <a:lstStyle/>
          <a:p>
            <a:pPr marL="0" indent="0">
              <a:buNone/>
            </a:pPr>
            <a:r>
              <a:rPr lang="en-US" dirty="0"/>
              <a:t>You are in a management committee that is organizing a farewell party. The committee wants to establish the number of people to attend the party keeping the cost as minimum as possible. You have been assigned a department of drinks which has a maximum amount of </a:t>
            </a:r>
            <a:r>
              <a:rPr lang="en-US" dirty="0" err="1"/>
              <a:t>Ugx</a:t>
            </a:r>
            <a:r>
              <a:rPr lang="en-US" dirty="0"/>
              <a:t> 450,000. You are planning to buy creates of soda and </a:t>
            </a:r>
            <a:r>
              <a:rPr lang="en-US" dirty="0" err="1"/>
              <a:t>jerrycans</a:t>
            </a:r>
            <a:r>
              <a:rPr lang="en-US" dirty="0"/>
              <a:t> of juice. Each crate of soda costs </a:t>
            </a:r>
            <a:r>
              <a:rPr lang="en-US" dirty="0" err="1"/>
              <a:t>ugx</a:t>
            </a:r>
            <a:r>
              <a:rPr lang="en-US" dirty="0"/>
              <a:t> 20,000 a </a:t>
            </a:r>
            <a:r>
              <a:rPr lang="en-US" dirty="0" err="1"/>
              <a:t>jerrycans</a:t>
            </a:r>
            <a:r>
              <a:rPr lang="en-US" dirty="0"/>
              <a:t> of juice </a:t>
            </a:r>
            <a:r>
              <a:rPr lang="en-US" dirty="0" err="1"/>
              <a:t>Ugx</a:t>
            </a:r>
            <a:r>
              <a:rPr lang="en-US" dirty="0"/>
              <a:t> 30,000. You intend to buy more crates of soda than </a:t>
            </a:r>
            <a:r>
              <a:rPr lang="en-US" dirty="0" err="1"/>
              <a:t>jerrycans</a:t>
            </a:r>
            <a:r>
              <a:rPr lang="en-US" dirty="0"/>
              <a:t> of juice. The </a:t>
            </a:r>
            <a:r>
              <a:rPr lang="en-US" dirty="0" err="1"/>
              <a:t>jerrycans</a:t>
            </a:r>
            <a:r>
              <a:rPr lang="en-US" dirty="0"/>
              <a:t> of juice should be more than 6 and the crates of soda should be less than 12. Each person will be served only one type of drink once and in the budget 24 students are to take a crate of soda and 20 students are to take a full </a:t>
            </a:r>
            <a:r>
              <a:rPr lang="en-US" dirty="0" err="1"/>
              <a:t>jerrycans</a:t>
            </a:r>
            <a:r>
              <a:rPr lang="en-US" dirty="0"/>
              <a:t> of juice.</a:t>
            </a:r>
          </a:p>
          <a:p>
            <a:pPr marL="0" indent="0">
              <a:buNone/>
            </a:pPr>
            <a:r>
              <a:rPr lang="en-US" b="1" dirty="0"/>
              <a:t>TASK</a:t>
            </a:r>
          </a:p>
          <a:p>
            <a:pPr marL="0" indent="0">
              <a:buNone/>
            </a:pPr>
            <a:r>
              <a:rPr lang="en-US" dirty="0"/>
              <a:t>a) Write down mathematical statements to show the relation between the number of crates of soda and number of </a:t>
            </a:r>
            <a:r>
              <a:rPr lang="en-US" dirty="0" err="1"/>
              <a:t>jerrycans</a:t>
            </a:r>
            <a:r>
              <a:rPr lang="en-US" dirty="0"/>
              <a:t> of juice.</a:t>
            </a:r>
          </a:p>
          <a:p>
            <a:pPr marL="0" indent="0">
              <a:buNone/>
            </a:pPr>
            <a:r>
              <a:rPr lang="en-US" dirty="0"/>
              <a:t>b) Show the feasible regions of the relation or a Cartesian plane.</a:t>
            </a:r>
          </a:p>
          <a:p>
            <a:pPr marL="0" indent="0">
              <a:buNone/>
            </a:pPr>
            <a:r>
              <a:rPr lang="en-US" dirty="0"/>
              <a:t>c) Help the committee establish the number of students who are to attend the party at a minimum cost.</a:t>
            </a:r>
          </a:p>
          <a:p>
            <a:endParaRPr lang="en-US" dirty="0"/>
          </a:p>
        </p:txBody>
      </p:sp>
      <p:sp>
        <p:nvSpPr>
          <p:cNvPr id="3" name="Content Placeholder 2"/>
          <p:cNvSpPr>
            <a:spLocks noGrp="1"/>
          </p:cNvSpPr>
          <p:nvPr>
            <p:ph sz="half" idx="2"/>
          </p:nvPr>
        </p:nvSpPr>
        <p:spPr/>
        <p:txBody>
          <a:bodyPr/>
          <a:lstStyle/>
          <a:p>
            <a:endParaRPr lang="en-US"/>
          </a:p>
        </p:txBody>
      </p:sp>
    </p:spTree>
    <p:extLst>
      <p:ext uri="{BB962C8B-B14F-4D97-AF65-F5344CB8AC3E}">
        <p14:creationId xmlns:p14="http://schemas.microsoft.com/office/powerpoint/2010/main" val="19812039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00062"/>
            <a:ext cx="10515600" cy="1325563"/>
          </a:xfrm>
        </p:spPr>
        <p:txBody>
          <a:bodyPr>
            <a:normAutofit fontScale="90000"/>
          </a:bodyPr>
          <a:lstStyle/>
          <a:p>
            <a:r>
              <a:rPr lang="en-US" b="1" dirty="0" smtClean="0"/>
              <a:t>Graphing  </a:t>
            </a:r>
            <a:r>
              <a:rPr lang="en-US" b="1" dirty="0"/>
              <a:t>a linear equation using the intercept method</a:t>
            </a:r>
            <a:br>
              <a:rPr lang="en-US" b="1" dirty="0"/>
            </a:br>
            <a:endParaRPr lang="en-US" dirty="0"/>
          </a:p>
        </p:txBody>
      </p:sp>
      <p:sp>
        <p:nvSpPr>
          <p:cNvPr id="3" name="Content Placeholder 2"/>
          <p:cNvSpPr>
            <a:spLocks noGrp="1"/>
          </p:cNvSpPr>
          <p:nvPr>
            <p:ph idx="1"/>
          </p:nvPr>
        </p:nvSpPr>
        <p:spPr/>
        <p:txBody>
          <a:bodyPr/>
          <a:lstStyle/>
          <a:p>
            <a:endParaRPr lang="en-US" dirty="0"/>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387720" y="1121760"/>
              <a:ext cx="11550960" cy="5319000"/>
            </p14:xfrm>
          </p:contentPart>
        </mc:Choice>
        <mc:Fallback xmlns="">
          <p:pic>
            <p:nvPicPr>
              <p:cNvPr id="4" name="Ink 3"/>
              <p:cNvPicPr/>
              <p:nvPr/>
            </p:nvPicPr>
            <p:blipFill>
              <a:blip r:embed="rId3"/>
              <a:stretch>
                <a:fillRect/>
              </a:stretch>
            </p:blipFill>
            <p:spPr>
              <a:xfrm>
                <a:off x="378720" y="1116720"/>
                <a:ext cx="11568960" cy="5334120"/>
              </a:xfrm>
              <a:prstGeom prst="rect">
                <a:avLst/>
              </a:prstGeom>
            </p:spPr>
          </p:pic>
        </mc:Fallback>
      </mc:AlternateContent>
    </p:spTree>
    <p:extLst>
      <p:ext uri="{BB962C8B-B14F-4D97-AF65-F5344CB8AC3E}">
        <p14:creationId xmlns:p14="http://schemas.microsoft.com/office/powerpoint/2010/main" val="12163438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253440" y="753120"/>
              <a:ext cx="11354040" cy="3724920"/>
            </p14:xfrm>
          </p:contentPart>
        </mc:Choice>
        <mc:Fallback xmlns="">
          <p:pic>
            <p:nvPicPr>
              <p:cNvPr id="4" name="Ink 3"/>
              <p:cNvPicPr/>
              <p:nvPr/>
            </p:nvPicPr>
            <p:blipFill>
              <a:blip r:embed="rId3"/>
              <a:stretch>
                <a:fillRect/>
              </a:stretch>
            </p:blipFill>
            <p:spPr>
              <a:xfrm>
                <a:off x="245880" y="744120"/>
                <a:ext cx="11370960" cy="3738600"/>
              </a:xfrm>
              <a:prstGeom prst="rect">
                <a:avLst/>
              </a:prstGeom>
            </p:spPr>
          </p:pic>
        </mc:Fallback>
      </mc:AlternateContent>
    </p:spTree>
    <p:extLst>
      <p:ext uri="{BB962C8B-B14F-4D97-AF65-F5344CB8AC3E}">
        <p14:creationId xmlns:p14="http://schemas.microsoft.com/office/powerpoint/2010/main" val="10987097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284760" y="376200"/>
              <a:ext cx="11570400" cy="6471000"/>
            </p14:xfrm>
          </p:contentPart>
        </mc:Choice>
        <mc:Fallback xmlns="">
          <p:pic>
            <p:nvPicPr>
              <p:cNvPr id="4" name="Ink 3"/>
              <p:cNvPicPr/>
              <p:nvPr/>
            </p:nvPicPr>
            <p:blipFill>
              <a:blip r:embed="rId3"/>
              <a:stretch>
                <a:fillRect/>
              </a:stretch>
            </p:blipFill>
            <p:spPr>
              <a:xfrm>
                <a:off x="274320" y="372600"/>
                <a:ext cx="11590560" cy="6485760"/>
              </a:xfrm>
              <a:prstGeom prst="rect">
                <a:avLst/>
              </a:prstGeom>
            </p:spPr>
          </p:pic>
        </mc:Fallback>
      </mc:AlternateContent>
    </p:spTree>
    <p:extLst>
      <p:ext uri="{BB962C8B-B14F-4D97-AF65-F5344CB8AC3E}">
        <p14:creationId xmlns:p14="http://schemas.microsoft.com/office/powerpoint/2010/main" val="3832313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6917120" cy="6858000"/>
          </a:xfrm>
        </p:spPr>
      </p:pic>
    </p:spTree>
    <p:extLst>
      <p:ext uri="{BB962C8B-B14F-4D97-AF65-F5344CB8AC3E}">
        <p14:creationId xmlns:p14="http://schemas.microsoft.com/office/powerpoint/2010/main" val="1919491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6917120" cy="6858000"/>
          </a:xfrm>
        </p:spPr>
      </p:pic>
    </p:spTree>
    <p:extLst>
      <p:ext uri="{BB962C8B-B14F-4D97-AF65-F5344CB8AC3E}">
        <p14:creationId xmlns:p14="http://schemas.microsoft.com/office/powerpoint/2010/main" val="3361200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6917120" cy="6858000"/>
          </a:xfrm>
        </p:spPr>
      </p:pic>
    </p:spTree>
    <p:extLst>
      <p:ext uri="{BB962C8B-B14F-4D97-AF65-F5344CB8AC3E}">
        <p14:creationId xmlns:p14="http://schemas.microsoft.com/office/powerpoint/2010/main" val="3582644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Graphical Solution Steps </a:t>
            </a:r>
            <a:endParaRPr lang="en-US" dirty="0"/>
          </a:p>
        </p:txBody>
      </p:sp>
      <p:sp>
        <p:nvSpPr>
          <p:cNvPr id="3" name="Content Placeholder 2"/>
          <p:cNvSpPr>
            <a:spLocks noGrp="1"/>
          </p:cNvSpPr>
          <p:nvPr>
            <p:ph idx="1"/>
          </p:nvPr>
        </p:nvSpPr>
        <p:spPr/>
        <p:txBody>
          <a:bodyPr>
            <a:normAutofit lnSpcReduction="10000"/>
          </a:bodyPr>
          <a:lstStyle/>
          <a:p>
            <a:r>
              <a:rPr lang="en-US" dirty="0" smtClean="0"/>
              <a:t>Step 1: Find the feasible region of the LLP.</a:t>
            </a:r>
          </a:p>
          <a:p>
            <a:r>
              <a:rPr lang="en-US" dirty="0" smtClean="0"/>
              <a:t>Step 2: Find the co-ordinates of each vertex of the feasible region.</a:t>
            </a:r>
          </a:p>
          <a:p>
            <a:r>
              <a:rPr lang="en-US" dirty="0" smtClean="0"/>
              <a:t>These co-ordinates can be obtained from the graph or by solving the equation of the lines.</a:t>
            </a:r>
          </a:p>
          <a:p>
            <a:r>
              <a:rPr lang="en-US" dirty="0" smtClean="0"/>
              <a:t>Step 3: At each vertex (corner point) compute the value of the objective function.</a:t>
            </a:r>
          </a:p>
          <a:p>
            <a:r>
              <a:rPr lang="en-US" dirty="0" smtClean="0"/>
              <a:t>Step 4: Identify the corner point at which the value of the objective function is maximum (or minimum depending on the LP)</a:t>
            </a:r>
          </a:p>
          <a:p>
            <a:r>
              <a:rPr lang="en-US" dirty="0" smtClean="0"/>
              <a:t>The co-ordinates of this vertex is the optimal solution and the value of Z the optimal value</a:t>
            </a:r>
          </a:p>
          <a:p>
            <a:pPr marL="0" indent="0">
              <a:buNone/>
            </a:pPr>
            <a:endParaRPr lang="en-US" dirty="0"/>
          </a:p>
        </p:txBody>
      </p:sp>
    </p:spTree>
    <p:extLst>
      <p:ext uri="{BB962C8B-B14F-4D97-AF65-F5344CB8AC3E}">
        <p14:creationId xmlns:p14="http://schemas.microsoft.com/office/powerpoint/2010/main" val="17403140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390</TotalTime>
  <Words>809</Words>
  <Application>Microsoft Office PowerPoint</Application>
  <PresentationFormat>Widescreen</PresentationFormat>
  <Paragraphs>46</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LINEAR PROGRAMMING GRAPHICAL SOLUTION</vt:lpstr>
      <vt:lpstr>STEPS</vt:lpstr>
      <vt:lpstr>Graphing  a linear equation using the intercept method </vt:lpstr>
      <vt:lpstr>PowerPoint Presentation</vt:lpstr>
      <vt:lpstr>PowerPoint Presentation</vt:lpstr>
      <vt:lpstr>PowerPoint Presentation</vt:lpstr>
      <vt:lpstr>PowerPoint Presentation</vt:lpstr>
      <vt:lpstr>PowerPoint Presentation</vt:lpstr>
      <vt:lpstr>Graphical Solution Steps </vt:lpstr>
      <vt:lpstr>FINDING OPTIMAL POINTS</vt:lpstr>
      <vt:lpstr>PowerPoint Presentation</vt:lpstr>
      <vt:lpstr>PowerPoint Presentation</vt:lpstr>
      <vt:lpstr>PowerPoint Presentation</vt:lpstr>
      <vt:lpstr>PowerPoint Presentation</vt:lpstr>
      <vt:lpstr>PowerPoint Presentation</vt:lpstr>
      <vt:lpstr>ACTIVITY </vt:lpstr>
      <vt:lpstr>PowerPoint Presentation</vt:lpstr>
      <vt:lpstr>PowerPoint Presentation</vt:lpstr>
      <vt:lpstr>PowerPoint Presentation</vt:lpstr>
      <vt:lpstr>PowerPoint Presentation</vt:lpstr>
      <vt:lpstr>PowerPoint Presentation</vt:lpstr>
      <vt:lpstr>ACTIVITY</vt:lpstr>
      <vt:lpstr>ACTIVITY</vt:lpstr>
      <vt:lpstr>ACTIVITY</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PROGRAMMING GRAPHICAL SOLUTION</dc:title>
  <dc:creator>user</dc:creator>
  <cp:lastModifiedBy>user</cp:lastModifiedBy>
  <cp:revision>13</cp:revision>
  <dcterms:created xsi:type="dcterms:W3CDTF">2024-08-28T18:28:15Z</dcterms:created>
  <dcterms:modified xsi:type="dcterms:W3CDTF">2024-08-29T07:34:10Z</dcterms:modified>
</cp:coreProperties>
</file>